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  <p:sldMasterId id="2147483663" r:id="rId3"/>
  </p:sldMasterIdLst>
  <p:notesMasterIdLst>
    <p:notesMasterId r:id="rId24"/>
  </p:notesMasterIdLst>
  <p:sldIdLst>
    <p:sldId id="256" r:id="rId4"/>
    <p:sldId id="257" r:id="rId5"/>
    <p:sldId id="293" r:id="rId6"/>
    <p:sldId id="261" r:id="rId7"/>
    <p:sldId id="263" r:id="rId8"/>
    <p:sldId id="294" r:id="rId9"/>
    <p:sldId id="265" r:id="rId10"/>
    <p:sldId id="292" r:id="rId11"/>
    <p:sldId id="291" r:id="rId12"/>
    <p:sldId id="264" r:id="rId13"/>
    <p:sldId id="266" r:id="rId14"/>
    <p:sldId id="259" r:id="rId15"/>
    <p:sldId id="299" r:id="rId16"/>
    <p:sldId id="300" r:id="rId17"/>
    <p:sldId id="267" r:id="rId18"/>
    <p:sldId id="298" r:id="rId19"/>
    <p:sldId id="289" r:id="rId20"/>
    <p:sldId id="290" r:id="rId21"/>
    <p:sldId id="297" r:id="rId22"/>
    <p:sldId id="262" r:id="rId23"/>
  </p:sldIdLst>
  <p:sldSz cx="9144000" cy="5143500" type="screen16x9"/>
  <p:notesSz cx="6858000" cy="9144000"/>
  <p:embeddedFontLst>
    <p:embeddedFont>
      <p:font typeface="Angsana New" charset="-34"/>
      <p:regular r:id="rId25"/>
      <p:bold r:id="rId26"/>
      <p:italic r:id="rId27"/>
      <p:boldItalic r:id="rId28"/>
    </p:embeddedFont>
    <p:embeddedFont>
      <p:font typeface="Roboto Condensed Light" charset="0"/>
      <p:regular r:id="rId29"/>
      <p:bold r:id="rId30"/>
      <p:italic r:id="rId31"/>
      <p:boldItalic r:id="rId32"/>
    </p:embeddedFont>
    <p:embeddedFont>
      <p:font typeface="TH SarabunPSK" charset="-34"/>
      <p:regular r:id="rId33"/>
      <p:bold r:id="rId34"/>
      <p:italic r:id="rId35"/>
      <p:boldItalic r:id="rId36"/>
    </p:embeddedFont>
    <p:embeddedFont>
      <p:font typeface="Arvo" charset="0"/>
      <p:regular r:id="rId37"/>
      <p:bold r:id="rId38"/>
      <p:italic r:id="rId39"/>
      <p:boldItalic r:id="rId40"/>
    </p:embeddedFont>
    <p:embeddedFont>
      <p:font typeface="Kanit" charset="-34"/>
      <p:regular r:id="rId41"/>
      <p:bold r:id="rId42"/>
      <p:italic r:id="rId43"/>
      <p:boldItalic r:id="rId44"/>
    </p:embeddedFont>
    <p:embeddedFont>
      <p:font typeface="Tw Cen MT Condensed Extra Bold" pitchFamily="34" charset="0"/>
      <p:regular r:id="rId45"/>
    </p:embeddedFont>
    <p:embeddedFont>
      <p:font typeface="Calibri Light" pitchFamily="34" charset="0"/>
      <p:regular r:id="rId46"/>
      <p:italic r:id="rId47"/>
    </p:embeddedFont>
    <p:embeddedFont>
      <p:font typeface="Roboto Condensed" charset="0"/>
      <p:regular r:id="rId48"/>
      <p:bold r:id="rId49"/>
      <p:italic r:id="rId50"/>
      <p:boldItalic r:id="rId51"/>
    </p:embeddedFont>
    <p:embeddedFont>
      <p:font typeface="Calibri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FF9933"/>
    <a:srgbClr val="C7D3E6"/>
    <a:srgbClr val="3F5378"/>
    <a:srgbClr val="E4B968"/>
    <a:srgbClr val="FEB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742600-11EB-4349-8663-1312D5153214}">
  <a:tblStyle styleId="{8E742600-11EB-4349-8663-1312D515321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218" y="-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5.fntdata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2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________Microsoft_Excel1.xlsx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_______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>
                <a:solidFill>
                  <a:srgbClr val="002060"/>
                </a:solidFill>
              </a:rPr>
              <a:t>Data Scientist Job Listing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Scientist Job Listing</c:v>
                </c:pt>
              </c:strCache>
            </c:strRef>
          </c:tx>
          <c:dPt>
            <c:idx val="0"/>
            <c:bubble3D val="0"/>
            <c:spPr>
              <a:solidFill>
                <a:srgbClr val="40B8C8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0DD2-4DC8-831A-166DD4728D4E}"/>
              </c:ext>
            </c:extLst>
          </c:dPt>
          <c:dPt>
            <c:idx val="1"/>
            <c:bubble3D val="0"/>
            <c:spPr>
              <a:solidFill>
                <a:srgbClr val="D55D5D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DD2-4DC8-831A-166DD4728D4E}"/>
              </c:ext>
            </c:extLst>
          </c:dPt>
          <c:dPt>
            <c:idx val="2"/>
            <c:bubble3D val="0"/>
            <c:spPr>
              <a:solidFill>
                <a:srgbClr val="BE66B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0DD2-4DC8-831A-166DD4728D4E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DD2-4DC8-831A-166DD4728D4E}"/>
              </c:ext>
            </c:extLst>
          </c:dPt>
          <c:dLbls>
            <c:dLbl>
              <c:idx val="1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solidFill>
                  <a:prstClr val="white"/>
                </a:solidFill>
                <a:ln w="9525" cap="flat" cmpd="sng" algn="ctr">
                  <a:solidFill>
                    <a:prstClr val="black">
                      <a:lumMod val="25000"/>
                      <a:lumOff val="75000"/>
                    </a:prst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LinkedIn</c:v>
                </c:pt>
                <c:pt idx="1">
                  <c:v>Indeed</c:v>
                </c:pt>
                <c:pt idx="2">
                  <c:v>SimplyHired</c:v>
                </c:pt>
                <c:pt idx="3">
                  <c:v>Monster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38882</c:v>
                </c:pt>
                <c:pt idx="1">
                  <c:v>27477</c:v>
                </c:pt>
                <c:pt idx="2">
                  <c:v>21204</c:v>
                </c:pt>
                <c:pt idx="3">
                  <c:v>19350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D2-4DC8-831A-166DD4728D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838921892299167"/>
          <c:y val="0.93273820806705909"/>
          <c:w val="0.33894170891475267"/>
          <c:h val="6.5485384950145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2CC"/>
    </a:solidFill>
    <a:ln>
      <a:noFill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h-TH" dirty="0"/>
              <a:t>การจบการศึกษาของ </a:t>
            </a:r>
            <a:r>
              <a:rPr lang="en-US" dirty="0"/>
              <a:t>Data Scientist</a:t>
            </a:r>
            <a:r>
              <a:rPr lang="th-TH" dirty="0"/>
              <a:t> </a:t>
            </a:r>
            <a:endParaRPr lang="en-US" dirty="0"/>
          </a:p>
        </c:rich>
      </c:tx>
      <c:layout>
        <c:manualLayout>
          <c:xMode val="edge"/>
          <c:yMode val="edge"/>
          <c:x val="0.19574475065616798"/>
          <c:y val="7.0003500175008747E-3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A0B-4983-86CF-31B64F0178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785-4C25-BDBD-A5104C7C09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785-4C25-BDBD-A5104C7C09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785-4C25-BDBD-A5104C7C09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F785-4C25-BDBD-A5104C7C098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F785-4C25-BDBD-A5104C7C098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F785-4C25-BDBD-A5104C7C098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F785-4C25-BDBD-A5104C7C098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F785-4C25-BDBD-A5104C7C0982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F785-4C25-BDBD-A5104C7C0982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F785-4C25-BDBD-A5104C7C0982}"/>
              </c:ext>
            </c:extLst>
          </c:dPt>
          <c:dLbls>
            <c:dLbl>
              <c:idx val="5"/>
              <c:layout>
                <c:manualLayout>
                  <c:x val="-3.9583333333333331E-2"/>
                  <c:y val="5.250262513125656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785-4C25-BDBD-A5104C7C0982}"/>
                </c:ext>
              </c:extLst>
            </c:dLbl>
            <c:dLbl>
              <c:idx val="6"/>
              <c:layout>
                <c:manualLayout>
                  <c:x val="-0.10625"/>
                  <c:y val="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785-4C25-BDBD-A5104C7C0982}"/>
                </c:ext>
              </c:extLst>
            </c:dLbl>
            <c:dLbl>
              <c:idx val="7"/>
              <c:layout>
                <c:manualLayout>
                  <c:x val="-0.12708333333333333"/>
                  <c:y val="-2.1001050052502624E-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softEdge rad="0"/>
                </a:effectLst>
              </c:spPr>
              <c:txPr>
                <a:bodyPr rot="0" spcFirstLastPara="1" vertOverflow="overflow" horzOverflow="overflow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th-TH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F785-4C25-BDBD-A5104C7C0982}"/>
                </c:ext>
              </c:extLst>
            </c:dLbl>
            <c:dLbl>
              <c:idx val="8"/>
              <c:layout>
                <c:manualLayout>
                  <c:x val="-6.0416666666666702E-2"/>
                  <c:y val="-3.50017500875043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785-4C25-BDBD-A5104C7C0982}"/>
                </c:ext>
              </c:extLst>
            </c:dLbl>
            <c:dLbl>
              <c:idx val="9"/>
              <c:layout>
                <c:manualLayout>
                  <c:x val="0"/>
                  <c:y val="-2.450122506125307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785-4C25-BDBD-A5104C7C0982}"/>
                </c:ext>
              </c:extLst>
            </c:dLbl>
            <c:dLbl>
              <c:idx val="10"/>
              <c:layout>
                <c:manualLayout>
                  <c:x val="5.8333333333333334E-2"/>
                  <c:y val="-2.800140007000349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785-4C25-BDBD-A5104C7C098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softEdge rad="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h-TH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Engineer</c:v>
                </c:pt>
                <c:pt idx="1">
                  <c:v>Math-Statistic</c:v>
                </c:pt>
                <c:pt idx="2">
                  <c:v>Other</c:v>
                </c:pt>
                <c:pt idx="3">
                  <c:v>Information Technology</c:v>
                </c:pt>
                <c:pt idx="4">
                  <c:v>Other Applied Science</c:v>
                </c:pt>
                <c:pt idx="5">
                  <c:v>Computer Science</c:v>
                </c:pt>
                <c:pt idx="6">
                  <c:v>Economic</c:v>
                </c:pt>
                <c:pt idx="7">
                  <c:v>physics</c:v>
                </c:pt>
                <c:pt idx="8">
                  <c:v>Business Analysis</c:v>
                </c:pt>
                <c:pt idx="9">
                  <c:v>Biology</c:v>
                </c:pt>
                <c:pt idx="10">
                  <c:v>Data Scientist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21.65</c:v>
                </c:pt>
                <c:pt idx="1">
                  <c:v>14.43</c:v>
                </c:pt>
                <c:pt idx="2">
                  <c:v>13.92</c:v>
                </c:pt>
                <c:pt idx="3">
                  <c:v>12.37</c:v>
                </c:pt>
                <c:pt idx="4">
                  <c:v>12.37</c:v>
                </c:pt>
                <c:pt idx="5">
                  <c:v>12.89</c:v>
                </c:pt>
                <c:pt idx="6">
                  <c:v>3.09</c:v>
                </c:pt>
                <c:pt idx="7">
                  <c:v>3.09</c:v>
                </c:pt>
                <c:pt idx="8">
                  <c:v>3.61</c:v>
                </c:pt>
                <c:pt idx="9">
                  <c:v>1.03</c:v>
                </c:pt>
                <c:pt idx="10">
                  <c:v>1.55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A0B-4983-86CF-31B64F0178B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0.9025</cdr:x>
      <cdr:y>0.22217</cdr:y>
    </cdr:from>
    <cdr:to>
      <cdr:x>0.97267</cdr:x>
      <cdr:y>0.28876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718D8C9A-E709-465B-941F-43DD1B46BC1B}"/>
            </a:ext>
          </a:extLst>
        </cdr:cNvPr>
        <cdr:cNvSpPr txBox="1"/>
      </cdr:nvSpPr>
      <cdr:spPr>
        <a:xfrm xmlns:a="http://schemas.openxmlformats.org/drawingml/2006/main">
          <a:off x="11003280" y="1523671"/>
          <a:ext cx="855487" cy="456676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3">
          <a:schemeClr val="lt1"/>
        </a:lnRef>
        <a:fillRef xmlns:a="http://schemas.openxmlformats.org/drawingml/2006/main" idx="1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b="1" dirty="0">
              <a:latin typeface="Angsana New" panose="02020603050405020304" pitchFamily="18" charset="-34"/>
              <a:cs typeface="Angsana New" panose="02020603050405020304" pitchFamily="18" charset="-34"/>
            </a:rPr>
            <a:t>38882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590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79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5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6a4e48aa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a6a4e48aa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00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a6a4e48aa_9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4a6a4e48aa_9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21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56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7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a6a4e48a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a6a4e48a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9f1efc91f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49f1efc91f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B24477-2A94-482A-93A7-3F6DEEF15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CCBAE58-995B-4929-8FB8-86A38513C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110F431-C0E8-4A41-93D7-4C54CB2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F4ED27-71F6-4F6B-9E83-B7E9ED1A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49C0A1-F9E4-44E0-88EC-C3B38199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3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24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D6F138-0E29-451D-8484-65C50A89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3CEC7F-49B9-4C25-8F4E-C52AFA0F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C564C3-B3E0-4A03-9291-157C4AF6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2B4DC5-92CA-4D78-A585-0AAFD356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C5250D-A00A-4650-ADA3-75461EF3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2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FE08A-1FEC-4839-AB79-12212D4F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585690-6D58-4241-86F3-B6B2C3DD8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B63C758-6F67-43C2-912D-5E5B5841A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ED94BC1-F716-45EF-98A7-60EF7DFF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9384A22-F6CD-4DD0-A9DE-58497DF4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64F924C-8265-4728-A913-E2399811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68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9B7862-537C-4EE4-BD74-78A5B160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1319B65-541C-4CEA-94EF-CDA05364C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3800218-E1C7-4023-9826-32A514EA4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07A2600-39A5-4EC2-B0E3-4E1AC126F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631A016-EB1C-4DB8-9EDE-D85F6D625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5EAC641-AD3A-4C94-973C-0DDB55810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9CDF2A7-98DA-4FD3-9769-B472B17C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9636EAD-1AB8-484A-BFC7-4AE4F087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29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99F64E-195B-4313-BC90-5E1C2D4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8F55E2A-CE57-4529-98F6-693ECBFB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907B388-7A22-43D8-8562-2EBF00A1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2C9B762-C2DB-4409-A184-827D5336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3BBD9DD-C04C-468F-9E6E-77345D7B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F25573E-79DE-4E44-AB54-40FCDEB0D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E7F1BA-43E1-47E7-A438-2D472864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30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052799-BB07-49CE-8D4C-CAA5FD6D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284F8F8-265D-4719-85AD-9D80B2750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5E658D0-33E6-496D-B405-B8261EDB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2BB71CE-99AF-49D5-9355-24B88EA4D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47463C0-AE20-4BF9-9362-D024BE4C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1B1FB2-B978-4A56-A68B-2193ADFF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22E754-2151-4D81-8B73-CD05050A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71B9017-43D1-49D1-9A87-0B1DE5F3C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21CB5BD-6AF5-4E21-994A-97DF8984D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9A78400-44DB-44D6-8649-BD9308CC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092B494-C5B0-4D9D-8132-3FECF7E8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2D539F0-7348-4F4F-8EB3-9120EE8E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89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A6A8E2-130C-4642-BCFA-6F20298A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32DC07-112A-4E30-ACBB-9F7089BEE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A28B8AA-8C59-466B-AEED-8E7DB1B3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930514-EB3C-4FE7-87CC-0FA4F3C0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4328FEE-9827-4492-BE13-4D7322C4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B0B6271-F6C7-4483-8652-4B228745E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0BDAE90-FF28-4502-B5D6-5172181A9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82C874E-8F65-41B7-AC32-D6865762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51916CD-D4EB-4DB6-AB7E-015AFFCD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915473D-0B7E-4E38-876C-FCFB6657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07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2575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lvl="0" indent="-35559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378" lvl="1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566" lvl="2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754" lvl="3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5943" lvl="4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132" lvl="5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320" lvl="6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509" lvl="7" indent="-35559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697" lvl="8" indent="-35559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9031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189" lvl="0" indent="-3809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378" lvl="1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566" lvl="2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754" lvl="3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5943" lvl="4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132" lvl="5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320" lvl="6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509" lvl="7" indent="-3809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697" lvl="8" indent="-38099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123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7" name="Google Shape;47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48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55" name="Google Shape;55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Google Shape;83;p6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4" name="Google Shape;84;p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Google Shape;86;p6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87" name="Google Shape;87;p6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Google Shape;89;p6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6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1" i="0" u="none" strike="noStrike" cap="non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1" i="0" u="none" strike="noStrike" cap="none">
              <a:solidFill>
                <a:srgbClr val="FF98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Google Shape;92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Google Shape;99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7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102" name="Google Shape;102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Google Shape;103;p7"/>
            <p:cNvGrpSpPr/>
            <p:nvPr/>
          </p:nvGrpSpPr>
          <p:grpSpPr>
            <a:xfrm rot="10800000" flipH="1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Google Shape;106;p7"/>
            <p:cNvGrpSpPr/>
            <p:nvPr/>
          </p:nvGrpSpPr>
          <p:grpSpPr>
            <a:xfrm rot="10800000" flipH="1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Google Shape;109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Google Shape;64;p5"/>
          <p:cNvGrpSpPr/>
          <p:nvPr/>
        </p:nvGrpSpPr>
        <p:grpSpPr>
          <a:xfrm>
            <a:off x="1" y="-7088"/>
            <a:ext cx="8661398" cy="5150588"/>
            <a:chOff x="0" y="-7088"/>
            <a:chExt cx="8661398" cy="5150588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 rot="10800000" flipH="1">
            <a:off x="-1" y="2924826"/>
            <a:ext cx="6589087" cy="2027268"/>
            <a:chOff x="-9894852" y="-4493254"/>
            <a:chExt cx="21200407" cy="6522740"/>
          </a:xfrm>
        </p:grpSpPr>
        <p:sp>
          <p:nvSpPr>
            <p:cNvPr id="68" name="Google Shape;68;p5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993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13ECB3-FCF4-4023-B632-0C5CCB40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7D851E-F59A-4CAA-A293-5E0EF7A2E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2FFD1DA-4CA6-4583-BEAE-815483DD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F5D538-DF1A-47FE-A0CA-0D6676B0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557A81-FC93-4FE1-A5B6-D18BDC25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3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6" name="Google Shape;186;p1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87" name="Google Shape;187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" name="Google Shape;188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9" name="Google Shape;189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92" name="Google Shape;192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1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95" name="Google Shape;195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97" name="Google Shape;197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00" name="Google Shape;200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04" name="Google Shape;204;p1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05" name="Google Shape;205;p1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07" name="Google Shape;207;p13"/>
          <p:cNvGrpSpPr/>
          <p:nvPr/>
        </p:nvGrpSpPr>
        <p:grpSpPr>
          <a:xfrm rot="10800000" flipH="1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208" name="Google Shape;208;p13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10" name="Google Shape;210;p13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211" name="Google Shape;211;p13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" name="Google Shape;212;p13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61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2CC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6D2D8D3-76D7-4293-8AD5-7A243F43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8EB476B-979D-4082-BE2D-83A3862B9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0309BD-15DE-404D-BF91-E59F4695D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3E96-B12A-4E7B-A374-EECF0D6B4B05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FBE4BA-1D42-4BD3-BCD4-0FD28810E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888633-763E-4933-8BA3-E98928669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F042-D959-4A45-ACB2-32110C03C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1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2871175"/>
            <a:ext cx="5465171" cy="1949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lnSpc>
                <a:spcPct val="115000"/>
              </a:lnSpc>
              <a:buSzPts val="1100"/>
            </a:pP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3600" dirty="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The Most in Demand Skills for Data Scientists</a:t>
            </a:r>
            <a:endParaRPr sz="3600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4800"/>
            </a:pPr>
            <a:endParaRPr sz="3600" dirty="0">
              <a:solidFill>
                <a:srgbClr val="F3F3F3"/>
              </a:solidFill>
            </a:endParaRPr>
          </a:p>
        </p:txBody>
      </p:sp>
      <p:sp>
        <p:nvSpPr>
          <p:cNvPr id="185" name="Google Shape;185;p1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pic>
        <p:nvPicPr>
          <p:cNvPr id="186" name="Google Shape;18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5988"/>
            <a:ext cx="3459899" cy="2746626"/>
          </a:xfrm>
          <a:prstGeom prst="rect">
            <a:avLst/>
          </a:prstGeom>
          <a:noFill/>
          <a:ln>
            <a:noFill/>
          </a:ln>
          <a:effectLst>
            <a:outerShdw blurRad="42863" dist="57150" dir="5400000" algn="bl" rotWithShape="0">
              <a:srgbClr val="434343">
                <a:alpha val="61000"/>
              </a:srgbClr>
            </a:outerShdw>
          </a:effectLst>
        </p:spPr>
      </p:pic>
      <p:pic>
        <p:nvPicPr>
          <p:cNvPr id="187" name="Google Shape;1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171" y="137753"/>
            <a:ext cx="3334453" cy="2403300"/>
          </a:xfrm>
          <a:prstGeom prst="rect">
            <a:avLst/>
          </a:prstGeom>
          <a:noFill/>
          <a:ln>
            <a:noFill/>
          </a:ln>
          <a:effectLst>
            <a:outerShdw dist="66675" dir="5520000" algn="b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10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4000" dirty="0">
                <a:cs typeface="+mj-cs"/>
              </a:rPr>
              <a:t>คุณสมบัติของ </a:t>
            </a:r>
            <a:r>
              <a:rPr lang="en-US" sz="4000" dirty="0">
                <a:cs typeface="+mj-cs"/>
              </a:rPr>
              <a:t>Data Scientist</a:t>
            </a:r>
            <a:endParaRPr sz="4000" dirty="0">
              <a:cs typeface="+mj-cs"/>
            </a:endParaRPr>
          </a:p>
        </p:txBody>
      </p:sp>
      <p:sp>
        <p:nvSpPr>
          <p:cNvPr id="310" name="Google Shape;310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7" name="Google Shape;395;p25">
            <a:extLst>
              <a:ext uri="{FF2B5EF4-FFF2-40B4-BE49-F238E27FC236}">
                <a16:creationId xmlns="" xmlns:a16="http://schemas.microsoft.com/office/drawing/2014/main" id="{DB34C530-48E6-4471-987A-74684FAD41DC}"/>
              </a:ext>
            </a:extLst>
          </p:cNvPr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58" name="Google Shape;396;p25">
              <a:extLst>
                <a:ext uri="{FF2B5EF4-FFF2-40B4-BE49-F238E27FC236}">
                  <a16:creationId xmlns="" xmlns:a16="http://schemas.microsoft.com/office/drawing/2014/main" id="{00E95AD1-F81C-4B71-833C-9CB56B2517D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97;p25">
              <a:extLst>
                <a:ext uri="{FF2B5EF4-FFF2-40B4-BE49-F238E27FC236}">
                  <a16:creationId xmlns="" xmlns:a16="http://schemas.microsoft.com/office/drawing/2014/main" id="{A68075D5-725E-45C0-B38E-27B4BCBF375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398;p25">
              <a:extLst>
                <a:ext uri="{FF2B5EF4-FFF2-40B4-BE49-F238E27FC236}">
                  <a16:creationId xmlns="" xmlns:a16="http://schemas.microsoft.com/office/drawing/2014/main" id="{FA1B5520-17CC-40C8-B6F4-B8670EA828B4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399;p25">
              <a:extLst>
                <a:ext uri="{FF2B5EF4-FFF2-40B4-BE49-F238E27FC236}">
                  <a16:creationId xmlns="" xmlns:a16="http://schemas.microsoft.com/office/drawing/2014/main" id="{D951471A-AF4C-4775-9FBC-E4E79F58364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00;p25">
              <a:extLst>
                <a:ext uri="{FF2B5EF4-FFF2-40B4-BE49-F238E27FC236}">
                  <a16:creationId xmlns="" xmlns:a16="http://schemas.microsoft.com/office/drawing/2014/main" id="{F78D8F29-5DCA-4064-8769-D56ABCD23A7F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01;p25">
              <a:extLst>
                <a:ext uri="{FF2B5EF4-FFF2-40B4-BE49-F238E27FC236}">
                  <a16:creationId xmlns="" xmlns:a16="http://schemas.microsoft.com/office/drawing/2014/main" id="{84FABF82-5EF4-46FB-B145-04CEF898C4DD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402;p25">
              <a:extLst>
                <a:ext uri="{FF2B5EF4-FFF2-40B4-BE49-F238E27FC236}">
                  <a16:creationId xmlns="" xmlns:a16="http://schemas.microsoft.com/office/drawing/2014/main" id="{A8242AD9-4434-4CFD-9A39-08A24B6364C2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A511C4C8-386C-4587-899B-6C38AAD8FE51}"/>
              </a:ext>
            </a:extLst>
          </p:cNvPr>
          <p:cNvSpPr txBox="1"/>
          <p:nvPr/>
        </p:nvSpPr>
        <p:spPr>
          <a:xfrm>
            <a:off x="228600" y="1478280"/>
            <a:ext cx="8199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>
                <a:latin typeface="TH SarabunPSK" panose="020B0500040200020003" pitchFamily="34" charset="-34"/>
                <a:cs typeface="+mj-cs"/>
              </a:rPr>
              <a:t>      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จากกราฟจะเห็นได้ว่าคุณสมบัติของ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Data Scientist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ที่มีความสำคัญหลักๆ คือ </a:t>
            </a:r>
            <a:r>
              <a:rPr lang="en-US" sz="2000" b="1" dirty="0">
                <a:latin typeface="TH SarabunPSK" panose="020B0500040200020003" pitchFamily="34" charset="-34"/>
                <a:cs typeface="+mj-cs"/>
              </a:rPr>
              <a:t>Machine Learning, Analysis, Statistics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 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ด้วยความที่มนุษย์เราไม่สามารถวิเคราะห์ข้อมูลได้ด้วยตาเปล่า แค่คนกรอกบัญชีลง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Excel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ก็สามารถพลาดได้ง่าย ๆ ด้วยเหตุผลข้างต้น เราเลยเอาคอมพิวเตอร์มาช่วยโดย 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  </a:t>
            </a:r>
            <a:r>
              <a:rPr lang="en-US" sz="2000" b="1" dirty="0">
                <a:latin typeface="TH SarabunPSK" panose="020B0500040200020003" pitchFamily="34" charset="-34"/>
                <a:cs typeface="+mj-cs"/>
              </a:rPr>
              <a:t>Machine Learning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 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หมายถึง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  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การทำให้คอมพิวเตอร์สามารถเรียนรู้ด้วยตัวเองได้ !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en-US" sz="2000" b="1" dirty="0">
                <a:latin typeface="TH SarabunPSK" panose="020B0500040200020003" pitchFamily="34" charset="-34"/>
                <a:cs typeface="+mj-cs"/>
              </a:rPr>
              <a:t>Analysis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องค์กรตระหนักถึงข้อมูลจำนวนมากที่ถูกส่งไปมาทุกๆวินาที องค์กรสามารถติดตามและรวบรวมข้อมูลต่างๆ ที่จะเป็นประโยชน์ต่อตัวเองหรือทำให้ได้รับผลตอบแทนทางธุรกิจมากขึ้น ทักษะนี้จึงเป็นที่ต้องการอย่างมาก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และ </a:t>
            </a:r>
            <a:r>
              <a:rPr lang="en-US" sz="2000" b="1" dirty="0">
                <a:latin typeface="TH SarabunPSK" panose="020B0500040200020003" pitchFamily="34" charset="-34"/>
                <a:cs typeface="+mj-cs"/>
              </a:rPr>
              <a:t>Statistics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สายนี้จะเก่งการทำ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Data Visualization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ที่สุด ทำให้การเลื่อกใช้ </a:t>
            </a:r>
            <a:r>
              <a:rPr lang="en-US" sz="2000" dirty="0">
                <a:latin typeface="TH SarabunPSK" panose="020B0500040200020003" pitchFamily="34" charset="-34"/>
                <a:cs typeface="+mj-cs"/>
              </a:rPr>
              <a:t>Model, Tool </a:t>
            </a:r>
            <a:r>
              <a:rPr lang="th-TH" sz="2000" dirty="0">
                <a:latin typeface="TH SarabunPSK" panose="020B0500040200020003" pitchFamily="34" charset="-34"/>
                <a:cs typeface="+mj-cs"/>
              </a:rPr>
              <a:t>ต่างๆ รวมไปถึงการนำเสนอ ข้อมูล เป็นไปได้ง่าย และเข้าใจได้มากขึ้น</a:t>
            </a:r>
            <a:endParaRPr lang="en-US" sz="2000" dirty="0">
              <a:latin typeface="TH SarabunPSK" panose="020B0500040200020003" pitchFamily="34" charset="-34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5" name="Google Shape;383;p32">
            <a:extLst>
              <a:ext uri="{FF2B5EF4-FFF2-40B4-BE49-F238E27FC236}">
                <a16:creationId xmlns="" xmlns:a16="http://schemas.microsoft.com/office/drawing/2014/main" id="{D036BEDA-A8E1-495D-8911-81290F32784C}"/>
              </a:ext>
            </a:extLst>
          </p:cNvPr>
          <p:cNvSpPr/>
          <p:nvPr/>
        </p:nvSpPr>
        <p:spPr>
          <a:xfrm>
            <a:off x="1268458" y="830342"/>
            <a:ext cx="243600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383;p32">
            <a:extLst>
              <a:ext uri="{FF2B5EF4-FFF2-40B4-BE49-F238E27FC236}">
                <a16:creationId xmlns="" xmlns:a16="http://schemas.microsoft.com/office/drawing/2014/main" id="{A267B536-EC1A-4FAD-9F5E-A9AE8983FB49}"/>
              </a:ext>
            </a:extLst>
          </p:cNvPr>
          <p:cNvSpPr/>
          <p:nvPr/>
        </p:nvSpPr>
        <p:spPr>
          <a:xfrm>
            <a:off x="1511850" y="1659371"/>
            <a:ext cx="243600" cy="3152178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383;p32">
            <a:extLst>
              <a:ext uri="{FF2B5EF4-FFF2-40B4-BE49-F238E27FC236}">
                <a16:creationId xmlns="" xmlns:a16="http://schemas.microsoft.com/office/drawing/2014/main" id="{F5FB406B-B1EE-4882-928C-2AC107D61E4A}"/>
              </a:ext>
            </a:extLst>
          </p:cNvPr>
          <p:cNvSpPr/>
          <p:nvPr/>
        </p:nvSpPr>
        <p:spPr>
          <a:xfrm>
            <a:off x="1754023" y="2183990"/>
            <a:ext cx="243600" cy="262275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3;p32">
            <a:extLst>
              <a:ext uri="{FF2B5EF4-FFF2-40B4-BE49-F238E27FC236}">
                <a16:creationId xmlns="" xmlns:a16="http://schemas.microsoft.com/office/drawing/2014/main" id="{C189E80A-7DB7-4AE2-95A1-DB089D238AF4}"/>
              </a:ext>
            </a:extLst>
          </p:cNvPr>
          <p:cNvSpPr/>
          <p:nvPr/>
        </p:nvSpPr>
        <p:spPr>
          <a:xfrm>
            <a:off x="1996838" y="3375844"/>
            <a:ext cx="243600" cy="1430900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383;p32">
            <a:extLst>
              <a:ext uri="{FF2B5EF4-FFF2-40B4-BE49-F238E27FC236}">
                <a16:creationId xmlns="" xmlns:a16="http://schemas.microsoft.com/office/drawing/2014/main" id="{57D1FE4C-CD36-4CC3-BB9C-DC3D30A981CD}"/>
              </a:ext>
            </a:extLst>
          </p:cNvPr>
          <p:cNvSpPr/>
          <p:nvPr/>
        </p:nvSpPr>
        <p:spPr>
          <a:xfrm>
            <a:off x="2240954" y="3292909"/>
            <a:ext cx="243600" cy="1513835"/>
          </a:xfrm>
          <a:prstGeom prst="rect">
            <a:avLst/>
          </a:prstGeom>
          <a:solidFill>
            <a:srgbClr val="FD950B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383;p32">
            <a:extLst>
              <a:ext uri="{FF2B5EF4-FFF2-40B4-BE49-F238E27FC236}">
                <a16:creationId xmlns="" xmlns:a16="http://schemas.microsoft.com/office/drawing/2014/main" id="{E2B3FD7A-D8DA-44E9-A615-781421933DEC}"/>
              </a:ext>
            </a:extLst>
          </p:cNvPr>
          <p:cNvSpPr/>
          <p:nvPr/>
        </p:nvSpPr>
        <p:spPr>
          <a:xfrm>
            <a:off x="2487407" y="3513059"/>
            <a:ext cx="243600" cy="1293679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383;p32">
            <a:extLst>
              <a:ext uri="{FF2B5EF4-FFF2-40B4-BE49-F238E27FC236}">
                <a16:creationId xmlns="" xmlns:a16="http://schemas.microsoft.com/office/drawing/2014/main" id="{F0B76C5D-9B49-46D8-B4E0-74D2767F34B8}"/>
              </a:ext>
            </a:extLst>
          </p:cNvPr>
          <p:cNvSpPr/>
          <p:nvPr/>
        </p:nvSpPr>
        <p:spPr>
          <a:xfrm>
            <a:off x="2730799" y="3675203"/>
            <a:ext cx="243600" cy="1131378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3;p32">
            <a:extLst>
              <a:ext uri="{FF2B5EF4-FFF2-40B4-BE49-F238E27FC236}">
                <a16:creationId xmlns="" xmlns:a16="http://schemas.microsoft.com/office/drawing/2014/main" id="{434AEA5E-0282-4B92-B4A8-755A9E7962CA}"/>
              </a:ext>
            </a:extLst>
          </p:cNvPr>
          <p:cNvSpPr/>
          <p:nvPr/>
        </p:nvSpPr>
        <p:spPr>
          <a:xfrm>
            <a:off x="2973258" y="3952222"/>
            <a:ext cx="243600" cy="85435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383;p32">
            <a:extLst>
              <a:ext uri="{FF2B5EF4-FFF2-40B4-BE49-F238E27FC236}">
                <a16:creationId xmlns="" xmlns:a16="http://schemas.microsoft.com/office/drawing/2014/main" id="{597BA4FD-B0E7-4413-A9CA-B02A974A0839}"/>
              </a:ext>
            </a:extLst>
          </p:cNvPr>
          <p:cNvSpPr/>
          <p:nvPr/>
        </p:nvSpPr>
        <p:spPr>
          <a:xfrm>
            <a:off x="3214694" y="4071164"/>
            <a:ext cx="243600" cy="735417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383;p32">
            <a:extLst>
              <a:ext uri="{FF2B5EF4-FFF2-40B4-BE49-F238E27FC236}">
                <a16:creationId xmlns="" xmlns:a16="http://schemas.microsoft.com/office/drawing/2014/main" id="{24763642-EFEC-4D9B-AA44-84BA31190A66}"/>
              </a:ext>
            </a:extLst>
          </p:cNvPr>
          <p:cNvSpPr/>
          <p:nvPr/>
        </p:nvSpPr>
        <p:spPr>
          <a:xfrm>
            <a:off x="3458810" y="4182094"/>
            <a:ext cx="243600" cy="624487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383;p32">
            <a:extLst>
              <a:ext uri="{FF2B5EF4-FFF2-40B4-BE49-F238E27FC236}">
                <a16:creationId xmlns="" xmlns:a16="http://schemas.microsoft.com/office/drawing/2014/main" id="{A3185EA7-EFBE-4A7E-839E-3C733D515543}"/>
              </a:ext>
            </a:extLst>
          </p:cNvPr>
          <p:cNvSpPr/>
          <p:nvPr/>
        </p:nvSpPr>
        <p:spPr>
          <a:xfrm>
            <a:off x="3699658" y="4201228"/>
            <a:ext cx="243600" cy="605353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3;p32">
            <a:extLst>
              <a:ext uri="{FF2B5EF4-FFF2-40B4-BE49-F238E27FC236}">
                <a16:creationId xmlns="" xmlns:a16="http://schemas.microsoft.com/office/drawing/2014/main" id="{BC44A41F-C3C0-467A-A315-3B5A32A5DB2D}"/>
              </a:ext>
            </a:extLst>
          </p:cNvPr>
          <p:cNvSpPr/>
          <p:nvPr/>
        </p:nvSpPr>
        <p:spPr>
          <a:xfrm>
            <a:off x="3940287" y="4182094"/>
            <a:ext cx="243600" cy="624487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383;p32">
            <a:extLst>
              <a:ext uri="{FF2B5EF4-FFF2-40B4-BE49-F238E27FC236}">
                <a16:creationId xmlns="" xmlns:a16="http://schemas.microsoft.com/office/drawing/2014/main" id="{73D6E131-196E-498B-BEEB-4E619F127B6A}"/>
              </a:ext>
            </a:extLst>
          </p:cNvPr>
          <p:cNvSpPr/>
          <p:nvPr/>
        </p:nvSpPr>
        <p:spPr>
          <a:xfrm>
            <a:off x="4191777" y="4310811"/>
            <a:ext cx="243600" cy="495769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383;p32">
            <a:extLst>
              <a:ext uri="{FF2B5EF4-FFF2-40B4-BE49-F238E27FC236}">
                <a16:creationId xmlns="" xmlns:a16="http://schemas.microsoft.com/office/drawing/2014/main" id="{1D396BEE-DB9E-4BF0-A8AA-3AE69F9662DE}"/>
              </a:ext>
            </a:extLst>
          </p:cNvPr>
          <p:cNvSpPr/>
          <p:nvPr/>
        </p:nvSpPr>
        <p:spPr>
          <a:xfrm>
            <a:off x="4439037" y="4278260"/>
            <a:ext cx="243600" cy="528321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383;p32">
            <a:extLst>
              <a:ext uri="{FF2B5EF4-FFF2-40B4-BE49-F238E27FC236}">
                <a16:creationId xmlns="" xmlns:a16="http://schemas.microsoft.com/office/drawing/2014/main" id="{2C6C96A5-1D1C-4D26-AB4F-9B3D7BF630F5}"/>
              </a:ext>
            </a:extLst>
          </p:cNvPr>
          <p:cNvSpPr/>
          <p:nvPr/>
        </p:nvSpPr>
        <p:spPr>
          <a:xfrm>
            <a:off x="4682429" y="4347422"/>
            <a:ext cx="243600" cy="459002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3;p32">
            <a:extLst>
              <a:ext uri="{FF2B5EF4-FFF2-40B4-BE49-F238E27FC236}">
                <a16:creationId xmlns="" xmlns:a16="http://schemas.microsoft.com/office/drawing/2014/main" id="{E658245B-CC3E-4F1B-93D5-4E6460E7127E}"/>
              </a:ext>
            </a:extLst>
          </p:cNvPr>
          <p:cNvSpPr/>
          <p:nvPr/>
        </p:nvSpPr>
        <p:spPr>
          <a:xfrm>
            <a:off x="4924888" y="4371194"/>
            <a:ext cx="243600" cy="435229"/>
          </a:xfrm>
          <a:prstGeom prst="rect">
            <a:avLst/>
          </a:prstGeom>
          <a:solidFill>
            <a:srgbClr val="CCFF33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383;p32">
            <a:extLst>
              <a:ext uri="{FF2B5EF4-FFF2-40B4-BE49-F238E27FC236}">
                <a16:creationId xmlns="" xmlns:a16="http://schemas.microsoft.com/office/drawing/2014/main" id="{68B2A006-5623-4FFF-BB77-2685B11B0BD6}"/>
              </a:ext>
            </a:extLst>
          </p:cNvPr>
          <p:cNvSpPr/>
          <p:nvPr/>
        </p:nvSpPr>
        <p:spPr>
          <a:xfrm>
            <a:off x="5165517" y="4467227"/>
            <a:ext cx="243600" cy="339197"/>
          </a:xfrm>
          <a:prstGeom prst="rect">
            <a:avLst/>
          </a:prstGeom>
          <a:solidFill>
            <a:srgbClr val="B2B2B2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383;p32">
            <a:extLst>
              <a:ext uri="{FF2B5EF4-FFF2-40B4-BE49-F238E27FC236}">
                <a16:creationId xmlns="" xmlns:a16="http://schemas.microsoft.com/office/drawing/2014/main" id="{D6DA0991-2ECB-4AA7-BD8A-4A0E2A2CB028}"/>
              </a:ext>
            </a:extLst>
          </p:cNvPr>
          <p:cNvSpPr/>
          <p:nvPr/>
        </p:nvSpPr>
        <p:spPr>
          <a:xfrm>
            <a:off x="5409633" y="4467227"/>
            <a:ext cx="243600" cy="339197"/>
          </a:xfrm>
          <a:prstGeom prst="rect">
            <a:avLst/>
          </a:prstGeom>
          <a:solidFill>
            <a:srgbClr val="0099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383;p32">
            <a:extLst>
              <a:ext uri="{FF2B5EF4-FFF2-40B4-BE49-F238E27FC236}">
                <a16:creationId xmlns="" xmlns:a16="http://schemas.microsoft.com/office/drawing/2014/main" id="{1059E151-8D29-4AF8-AEE0-03AAFE857C73}"/>
              </a:ext>
            </a:extLst>
          </p:cNvPr>
          <p:cNvSpPr/>
          <p:nvPr/>
        </p:nvSpPr>
        <p:spPr>
          <a:xfrm>
            <a:off x="5648319" y="4536358"/>
            <a:ext cx="243600" cy="270066"/>
          </a:xfrm>
          <a:prstGeom prst="rect">
            <a:avLst/>
          </a:prstGeom>
          <a:solidFill>
            <a:srgbClr val="FF33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383;p32">
            <a:extLst>
              <a:ext uri="{FF2B5EF4-FFF2-40B4-BE49-F238E27FC236}">
                <a16:creationId xmlns="" xmlns:a16="http://schemas.microsoft.com/office/drawing/2014/main" id="{3B97BB69-B2B5-4953-956F-3471148A6B7F}"/>
              </a:ext>
            </a:extLst>
          </p:cNvPr>
          <p:cNvSpPr/>
          <p:nvPr/>
        </p:nvSpPr>
        <p:spPr>
          <a:xfrm>
            <a:off x="5894378" y="4579880"/>
            <a:ext cx="243600" cy="226544"/>
          </a:xfrm>
          <a:prstGeom prst="rect">
            <a:avLst/>
          </a:prstGeom>
          <a:solidFill>
            <a:srgbClr val="CCFF99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5F638DCD-721C-49B4-82EA-7B6AAD0A3488}"/>
              </a:ext>
            </a:extLst>
          </p:cNvPr>
          <p:cNvSpPr/>
          <p:nvPr/>
        </p:nvSpPr>
        <p:spPr>
          <a:xfrm>
            <a:off x="1085107" y="771574"/>
            <a:ext cx="65275" cy="4258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2DA6497B-1BA4-4A3B-8FCC-6C9676B7345F}"/>
              </a:ext>
            </a:extLst>
          </p:cNvPr>
          <p:cNvSpPr/>
          <p:nvPr/>
        </p:nvSpPr>
        <p:spPr>
          <a:xfrm rot="5400000">
            <a:off x="3646487" y="2054211"/>
            <a:ext cx="45719" cy="5550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13091558-CEF3-4794-9F8B-3478A1E25195}"/>
              </a:ext>
            </a:extLst>
          </p:cNvPr>
          <p:cNvCxnSpPr>
            <a:cxnSpLocks/>
          </p:cNvCxnSpPr>
          <p:nvPr/>
        </p:nvCxnSpPr>
        <p:spPr>
          <a:xfrm>
            <a:off x="1143096" y="4399208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36B3D1FE-D22A-47AB-8729-866987B87A52}"/>
              </a:ext>
            </a:extLst>
          </p:cNvPr>
          <p:cNvCxnSpPr>
            <a:cxnSpLocks/>
          </p:cNvCxnSpPr>
          <p:nvPr/>
        </p:nvCxnSpPr>
        <p:spPr>
          <a:xfrm>
            <a:off x="1133972" y="412218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="" xmlns:a16="http://schemas.microsoft.com/office/drawing/2014/main" id="{6D132BCC-C497-4BAD-A93B-38CE8C73FD19}"/>
              </a:ext>
            </a:extLst>
          </p:cNvPr>
          <p:cNvCxnSpPr>
            <a:cxnSpLocks/>
          </p:cNvCxnSpPr>
          <p:nvPr/>
        </p:nvCxnSpPr>
        <p:spPr>
          <a:xfrm>
            <a:off x="1143100" y="3873183"/>
            <a:ext cx="501436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58379964-5402-4100-8205-A53169294BAC}"/>
              </a:ext>
            </a:extLst>
          </p:cNvPr>
          <p:cNvCxnSpPr>
            <a:cxnSpLocks/>
          </p:cNvCxnSpPr>
          <p:nvPr/>
        </p:nvCxnSpPr>
        <p:spPr>
          <a:xfrm>
            <a:off x="1141353" y="359616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08936D65-DA0F-4DD0-B863-C68D0E4B6CB8}"/>
              </a:ext>
            </a:extLst>
          </p:cNvPr>
          <p:cNvCxnSpPr>
            <a:cxnSpLocks/>
          </p:cNvCxnSpPr>
          <p:nvPr/>
        </p:nvCxnSpPr>
        <p:spPr>
          <a:xfrm>
            <a:off x="1143454" y="3356988"/>
            <a:ext cx="50029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F2457E51-8354-49D5-A622-E736AEBACDDD}"/>
              </a:ext>
            </a:extLst>
          </p:cNvPr>
          <p:cNvCxnSpPr>
            <a:cxnSpLocks/>
          </p:cNvCxnSpPr>
          <p:nvPr/>
        </p:nvCxnSpPr>
        <p:spPr>
          <a:xfrm>
            <a:off x="1141707" y="307996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42E76846-B6EB-4EE1-B51E-EA9FCD018829}"/>
              </a:ext>
            </a:extLst>
          </p:cNvPr>
          <p:cNvCxnSpPr>
            <a:cxnSpLocks/>
          </p:cNvCxnSpPr>
          <p:nvPr/>
        </p:nvCxnSpPr>
        <p:spPr>
          <a:xfrm>
            <a:off x="1158202" y="2830963"/>
            <a:ext cx="49992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3F63F7F-5AA3-48EA-9568-5AE5E0AA16C8}"/>
              </a:ext>
            </a:extLst>
          </p:cNvPr>
          <p:cNvCxnSpPr>
            <a:cxnSpLocks/>
          </p:cNvCxnSpPr>
          <p:nvPr/>
        </p:nvCxnSpPr>
        <p:spPr>
          <a:xfrm>
            <a:off x="1156455" y="255394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="" xmlns:a16="http://schemas.microsoft.com/office/drawing/2014/main" id="{D9573D3F-84A7-4631-99B2-3D2788BED30B}"/>
              </a:ext>
            </a:extLst>
          </p:cNvPr>
          <p:cNvCxnSpPr>
            <a:cxnSpLocks/>
          </p:cNvCxnSpPr>
          <p:nvPr/>
        </p:nvCxnSpPr>
        <p:spPr>
          <a:xfrm>
            <a:off x="1151414" y="2302478"/>
            <a:ext cx="499503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="" xmlns:a16="http://schemas.microsoft.com/office/drawing/2014/main" id="{1C9C15DA-134F-4803-A6E6-4397C47C1FE0}"/>
              </a:ext>
            </a:extLst>
          </p:cNvPr>
          <p:cNvCxnSpPr>
            <a:cxnSpLocks/>
          </p:cNvCxnSpPr>
          <p:nvPr/>
        </p:nvCxnSpPr>
        <p:spPr>
          <a:xfrm>
            <a:off x="1142293" y="202545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="" xmlns:a16="http://schemas.microsoft.com/office/drawing/2014/main" id="{E9988B39-40D6-439C-A5A9-CCC2B1158D58}"/>
              </a:ext>
            </a:extLst>
          </p:cNvPr>
          <p:cNvCxnSpPr>
            <a:cxnSpLocks/>
          </p:cNvCxnSpPr>
          <p:nvPr/>
        </p:nvCxnSpPr>
        <p:spPr>
          <a:xfrm>
            <a:off x="1150381" y="1776453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="" xmlns:a16="http://schemas.microsoft.com/office/drawing/2014/main" id="{ED5F536F-1EC6-4E94-AC61-B64A68DDCE72}"/>
              </a:ext>
            </a:extLst>
          </p:cNvPr>
          <p:cNvCxnSpPr>
            <a:cxnSpLocks/>
          </p:cNvCxnSpPr>
          <p:nvPr/>
        </p:nvCxnSpPr>
        <p:spPr>
          <a:xfrm>
            <a:off x="1150381" y="149943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71CECE0B-4F7E-4B39-9854-FB4ADF7147A2}"/>
              </a:ext>
            </a:extLst>
          </p:cNvPr>
          <p:cNvCxnSpPr>
            <a:cxnSpLocks/>
          </p:cNvCxnSpPr>
          <p:nvPr/>
        </p:nvCxnSpPr>
        <p:spPr>
          <a:xfrm>
            <a:off x="1150381" y="1225038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391;p33">
            <a:extLst>
              <a:ext uri="{FF2B5EF4-FFF2-40B4-BE49-F238E27FC236}">
                <a16:creationId xmlns="" xmlns:a16="http://schemas.microsoft.com/office/drawing/2014/main" id="{5C42B132-E5DC-4182-8DCA-B216ED6D890F}"/>
              </a:ext>
            </a:extLst>
          </p:cNvPr>
          <p:cNvSpPr txBox="1"/>
          <p:nvPr/>
        </p:nvSpPr>
        <p:spPr>
          <a:xfrm>
            <a:off x="519391" y="78462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1" name="Google Shape;391;p33">
            <a:extLst>
              <a:ext uri="{FF2B5EF4-FFF2-40B4-BE49-F238E27FC236}">
                <a16:creationId xmlns="" xmlns:a16="http://schemas.microsoft.com/office/drawing/2014/main" id="{8B4B680F-0BF1-449B-B1CA-54ADE2DC0F14}"/>
              </a:ext>
            </a:extLst>
          </p:cNvPr>
          <p:cNvSpPr txBox="1"/>
          <p:nvPr/>
        </p:nvSpPr>
        <p:spPr>
          <a:xfrm>
            <a:off x="524308" y="1040259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2" name="Google Shape;391;p33">
            <a:extLst>
              <a:ext uri="{FF2B5EF4-FFF2-40B4-BE49-F238E27FC236}">
                <a16:creationId xmlns="" xmlns:a16="http://schemas.microsoft.com/office/drawing/2014/main" id="{DEE8ABED-8FD9-47EF-8997-200A134B7373}"/>
              </a:ext>
            </a:extLst>
          </p:cNvPr>
          <p:cNvSpPr txBox="1"/>
          <p:nvPr/>
        </p:nvSpPr>
        <p:spPr>
          <a:xfrm>
            <a:off x="524309" y="130572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3" name="Google Shape;391;p33">
            <a:extLst>
              <a:ext uri="{FF2B5EF4-FFF2-40B4-BE49-F238E27FC236}">
                <a16:creationId xmlns="" xmlns:a16="http://schemas.microsoft.com/office/drawing/2014/main" id="{F0AB3A68-AADB-47AD-A028-32601A7341E6}"/>
              </a:ext>
            </a:extLst>
          </p:cNvPr>
          <p:cNvSpPr txBox="1"/>
          <p:nvPr/>
        </p:nvSpPr>
        <p:spPr>
          <a:xfrm>
            <a:off x="568552" y="287643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4" name="Google Shape;391;p33">
            <a:extLst>
              <a:ext uri="{FF2B5EF4-FFF2-40B4-BE49-F238E27FC236}">
                <a16:creationId xmlns="" xmlns:a16="http://schemas.microsoft.com/office/drawing/2014/main" id="{B11F92D3-7AC8-4345-AD26-52219F21048C}"/>
              </a:ext>
            </a:extLst>
          </p:cNvPr>
          <p:cNvSpPr txBox="1"/>
          <p:nvPr/>
        </p:nvSpPr>
        <p:spPr>
          <a:xfrm>
            <a:off x="566092" y="3397542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5" name="Google Shape;391;p33">
            <a:extLst>
              <a:ext uri="{FF2B5EF4-FFF2-40B4-BE49-F238E27FC236}">
                <a16:creationId xmlns="" xmlns:a16="http://schemas.microsoft.com/office/drawing/2014/main" id="{4D065AC8-D956-405B-89A0-DAB1BEC1D800}"/>
              </a:ext>
            </a:extLst>
          </p:cNvPr>
          <p:cNvSpPr txBox="1"/>
          <p:nvPr/>
        </p:nvSpPr>
        <p:spPr>
          <a:xfrm>
            <a:off x="526761" y="186125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="" xmlns:a16="http://schemas.microsoft.com/office/drawing/2014/main" id="{ED0F82BF-BBF4-4D74-8C2F-02697BEC524C}"/>
              </a:ext>
            </a:extLst>
          </p:cNvPr>
          <p:cNvSpPr txBox="1"/>
          <p:nvPr/>
        </p:nvSpPr>
        <p:spPr>
          <a:xfrm>
            <a:off x="568550" y="312715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="" xmlns:a16="http://schemas.microsoft.com/office/drawing/2014/main" id="{51DB2BED-DB46-46A9-A8DA-4469F7765C14}"/>
              </a:ext>
            </a:extLst>
          </p:cNvPr>
          <p:cNvSpPr txBox="1"/>
          <p:nvPr/>
        </p:nvSpPr>
        <p:spPr>
          <a:xfrm>
            <a:off x="566096" y="36482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="" xmlns:a16="http://schemas.microsoft.com/office/drawing/2014/main" id="{00CEC0D4-72F0-42FF-8E00-D31D6E48FDDD}"/>
              </a:ext>
            </a:extLst>
          </p:cNvPr>
          <p:cNvSpPr txBox="1"/>
          <p:nvPr/>
        </p:nvSpPr>
        <p:spPr>
          <a:xfrm>
            <a:off x="563638" y="393340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="" xmlns:a16="http://schemas.microsoft.com/office/drawing/2014/main" id="{3AFAFFA5-8F6E-4DCD-98CE-370D16426E25}"/>
              </a:ext>
            </a:extLst>
          </p:cNvPr>
          <p:cNvSpPr txBox="1"/>
          <p:nvPr/>
        </p:nvSpPr>
        <p:spPr>
          <a:xfrm>
            <a:off x="524308" y="211689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="" xmlns:a16="http://schemas.microsoft.com/office/drawing/2014/main" id="{091300E2-F505-4665-AEFC-F48F54F45040}"/>
              </a:ext>
            </a:extLst>
          </p:cNvPr>
          <p:cNvSpPr txBox="1"/>
          <p:nvPr/>
        </p:nvSpPr>
        <p:spPr>
          <a:xfrm>
            <a:off x="571007" y="237007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="" xmlns:a16="http://schemas.microsoft.com/office/drawing/2014/main" id="{C3937C10-5BD7-47B2-9DE5-5E2355C5B1A6}"/>
              </a:ext>
            </a:extLst>
          </p:cNvPr>
          <p:cNvSpPr txBox="1"/>
          <p:nvPr/>
        </p:nvSpPr>
        <p:spPr>
          <a:xfrm>
            <a:off x="568550" y="2618340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="" xmlns:a16="http://schemas.microsoft.com/office/drawing/2014/main" id="{0F38D008-CC93-45BE-B7BA-D588080F3EE7}"/>
              </a:ext>
            </a:extLst>
          </p:cNvPr>
          <p:cNvSpPr txBox="1"/>
          <p:nvPr/>
        </p:nvSpPr>
        <p:spPr>
          <a:xfrm>
            <a:off x="514472" y="15908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="" xmlns:a16="http://schemas.microsoft.com/office/drawing/2014/main" id="{0EF4D4A6-1115-4D17-A1C7-6EEDF0F489F3}"/>
              </a:ext>
            </a:extLst>
          </p:cNvPr>
          <p:cNvCxnSpPr>
            <a:cxnSpLocks/>
          </p:cNvCxnSpPr>
          <p:nvPr/>
        </p:nvCxnSpPr>
        <p:spPr>
          <a:xfrm>
            <a:off x="1126598" y="4669595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330D009A-A572-4BEF-AECF-CC440FC48CC8}"/>
              </a:ext>
            </a:extLst>
          </p:cNvPr>
          <p:cNvCxnSpPr>
            <a:cxnSpLocks/>
          </p:cNvCxnSpPr>
          <p:nvPr/>
        </p:nvCxnSpPr>
        <p:spPr>
          <a:xfrm>
            <a:off x="1141257" y="97481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391;p33">
            <a:extLst>
              <a:ext uri="{FF2B5EF4-FFF2-40B4-BE49-F238E27FC236}">
                <a16:creationId xmlns="" xmlns:a16="http://schemas.microsoft.com/office/drawing/2014/main" id="{0FC86528-73DD-4314-9844-A0E5F264CBF3}"/>
              </a:ext>
            </a:extLst>
          </p:cNvPr>
          <p:cNvSpPr txBox="1"/>
          <p:nvPr/>
        </p:nvSpPr>
        <p:spPr>
          <a:xfrm>
            <a:off x="583304" y="421853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="" xmlns:a16="http://schemas.microsoft.com/office/drawing/2014/main" id="{5251CA2E-75AA-4713-875E-C602BBB80020}"/>
              </a:ext>
            </a:extLst>
          </p:cNvPr>
          <p:cNvSpPr txBox="1"/>
          <p:nvPr/>
        </p:nvSpPr>
        <p:spPr>
          <a:xfrm>
            <a:off x="589414" y="447901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9" name="Google Shape;392;p25">
            <a:extLst>
              <a:ext uri="{FF2B5EF4-FFF2-40B4-BE49-F238E27FC236}">
                <a16:creationId xmlns="" xmlns:a16="http://schemas.microsoft.com/office/drawing/2014/main" id="{2B59BD6C-4CC4-4B13-965A-DEBD24EABA7F}"/>
              </a:ext>
            </a:extLst>
          </p:cNvPr>
          <p:cNvSpPr txBox="1">
            <a:spLocks/>
          </p:cNvSpPr>
          <p:nvPr/>
        </p:nvSpPr>
        <p:spPr>
          <a:xfrm>
            <a:off x="276447" y="-49007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1600" dirty="0">
                <a:solidFill>
                  <a:schemeClr val="bg1"/>
                </a:solidFill>
                <a:cs typeface="+mj-cs"/>
              </a:rPr>
              <a:t>ภาษา</a:t>
            </a:r>
            <a:r>
              <a:rPr lang="en-US" sz="1600" dirty="0">
                <a:solidFill>
                  <a:schemeClr val="bg1"/>
                </a:solidFill>
                <a:cs typeface="+mj-cs"/>
              </a:rPr>
              <a:t>Programming</a:t>
            </a:r>
          </a:p>
        </p:txBody>
      </p:sp>
      <p:grpSp>
        <p:nvGrpSpPr>
          <p:cNvPr id="126" name="Google Shape;859;p44">
            <a:extLst>
              <a:ext uri="{FF2B5EF4-FFF2-40B4-BE49-F238E27FC236}">
                <a16:creationId xmlns="" xmlns:a16="http://schemas.microsoft.com/office/drawing/2014/main" id="{A9D39C9A-E30D-4934-B5E0-EF80091819D5}"/>
              </a:ext>
            </a:extLst>
          </p:cNvPr>
          <p:cNvGrpSpPr/>
          <p:nvPr/>
        </p:nvGrpSpPr>
        <p:grpSpPr>
          <a:xfrm>
            <a:off x="42033" y="231952"/>
            <a:ext cx="297096" cy="215616"/>
            <a:chOff x="3932350" y="3714775"/>
            <a:chExt cx="439650" cy="319075"/>
          </a:xfrm>
        </p:grpSpPr>
        <p:sp>
          <p:nvSpPr>
            <p:cNvPr id="127" name="Google Shape;860;p44">
              <a:extLst>
                <a:ext uri="{FF2B5EF4-FFF2-40B4-BE49-F238E27FC236}">
                  <a16:creationId xmlns="" xmlns:a16="http://schemas.microsoft.com/office/drawing/2014/main" id="{9390B28D-355D-4E9D-A19C-F2D667C0B3F5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861;p44">
              <a:extLst>
                <a:ext uri="{FF2B5EF4-FFF2-40B4-BE49-F238E27FC236}">
                  <a16:creationId xmlns="" xmlns:a16="http://schemas.microsoft.com/office/drawing/2014/main" id="{1995ED77-2522-42EF-B979-745A905BE8F1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862;p44">
              <a:extLst>
                <a:ext uri="{FF2B5EF4-FFF2-40B4-BE49-F238E27FC236}">
                  <a16:creationId xmlns="" xmlns:a16="http://schemas.microsoft.com/office/drawing/2014/main" id="{E556A9B2-385D-4B00-B86B-9F4F04AABC5D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863;p44">
              <a:extLst>
                <a:ext uri="{FF2B5EF4-FFF2-40B4-BE49-F238E27FC236}">
                  <a16:creationId xmlns="" xmlns:a16="http://schemas.microsoft.com/office/drawing/2014/main" id="{B6DF776B-2C24-4DC2-8D60-850612E22CD6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864;p44">
              <a:extLst>
                <a:ext uri="{FF2B5EF4-FFF2-40B4-BE49-F238E27FC236}">
                  <a16:creationId xmlns="" xmlns:a16="http://schemas.microsoft.com/office/drawing/2014/main" id="{73990772-93DF-4264-A73E-9417C9CD2EFA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 useBgFill="1">
        <p:nvSpPr>
          <p:cNvPr id="6" name="TextBox 5">
            <a:extLst>
              <a:ext uri="{FF2B5EF4-FFF2-40B4-BE49-F238E27FC236}">
                <a16:creationId xmlns="" xmlns:a16="http://schemas.microsoft.com/office/drawing/2014/main" id="{2BCC4207-54BB-4B3C-911B-FBC31AA5F04D}"/>
              </a:ext>
            </a:extLst>
          </p:cNvPr>
          <p:cNvSpPr txBox="1"/>
          <p:nvPr/>
        </p:nvSpPr>
        <p:spPr>
          <a:xfrm>
            <a:off x="6899578" y="165204"/>
            <a:ext cx="1580612" cy="41857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Spark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Hadoop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Java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Tableau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Scala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C++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AWS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TensorFlow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Mathlab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Excel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Linux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NoSQL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Azure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AC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58CFF2FB-3A26-4C87-82E6-55F8639DC551}"/>
              </a:ext>
            </a:extLst>
          </p:cNvPr>
          <p:cNvGrpSpPr/>
          <p:nvPr/>
        </p:nvGrpSpPr>
        <p:grpSpPr>
          <a:xfrm>
            <a:off x="358793" y="4203074"/>
            <a:ext cx="8347710" cy="922020"/>
            <a:chOff x="172720" y="2199640"/>
            <a:chExt cx="4297680" cy="1229360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16B177F0-E137-43BF-AE8F-5BF4749060BB}"/>
                </a:ext>
              </a:extLst>
            </p:cNvPr>
            <p:cNvSpPr/>
            <p:nvPr/>
          </p:nvSpPr>
          <p:spPr>
            <a:xfrm>
              <a:off x="436880" y="2199640"/>
              <a:ext cx="3769360" cy="1229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762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2BE4A645-92CC-44DF-8E3B-918D14D4B814}"/>
                </a:ext>
              </a:extLst>
            </p:cNvPr>
            <p:cNvSpPr/>
            <p:nvPr/>
          </p:nvSpPr>
          <p:spPr>
            <a:xfrm>
              <a:off x="172720" y="2199640"/>
              <a:ext cx="4297680" cy="1224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FAC60AD2-EBA2-482C-8CCE-DFB492B450F1}"/>
              </a:ext>
            </a:extLst>
          </p:cNvPr>
          <p:cNvSpPr/>
          <p:nvPr/>
        </p:nvSpPr>
        <p:spPr>
          <a:xfrm>
            <a:off x="3197452" y="1872613"/>
            <a:ext cx="508129" cy="225933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="" xmlns:a16="http://schemas.microsoft.com/office/drawing/2014/main" id="{B5180562-5D8D-4F1D-ABD3-86903B3C256E}"/>
              </a:ext>
            </a:extLst>
          </p:cNvPr>
          <p:cNvSpPr/>
          <p:nvPr/>
        </p:nvSpPr>
        <p:spPr>
          <a:xfrm>
            <a:off x="2566509" y="892489"/>
            <a:ext cx="498232" cy="32470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AD7A409F-2AA8-4463-91BF-063B31DC0E2D}"/>
              </a:ext>
            </a:extLst>
          </p:cNvPr>
          <p:cNvSpPr/>
          <p:nvPr/>
        </p:nvSpPr>
        <p:spPr>
          <a:xfrm>
            <a:off x="1921501" y="478153"/>
            <a:ext cx="504172" cy="36537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="" xmlns:a16="http://schemas.microsoft.com/office/drawing/2014/main" id="{5C6F36BC-EC76-4BC2-965C-1EA84189B202}"/>
              </a:ext>
            </a:extLst>
          </p:cNvPr>
          <p:cNvSpPr/>
          <p:nvPr/>
        </p:nvSpPr>
        <p:spPr>
          <a:xfrm>
            <a:off x="1230449" y="121534"/>
            <a:ext cx="520692" cy="401802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7B41BA87-590F-42D9-807B-42C50B98769D}"/>
              </a:ext>
            </a:extLst>
          </p:cNvPr>
          <p:cNvSpPr/>
          <p:nvPr/>
        </p:nvSpPr>
        <p:spPr>
          <a:xfrm>
            <a:off x="1226490" y="2640327"/>
            <a:ext cx="524651" cy="149923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599596A4-B7D4-4623-A3EC-EB28B9FC22D2}"/>
              </a:ext>
            </a:extLst>
          </p:cNvPr>
          <p:cNvSpPr/>
          <p:nvPr/>
        </p:nvSpPr>
        <p:spPr>
          <a:xfrm>
            <a:off x="1230450" y="1609722"/>
            <a:ext cx="520691" cy="104013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="" xmlns:a16="http://schemas.microsoft.com/office/drawing/2014/main" id="{84382EE5-2910-4058-8E13-0BD021EBF11F}"/>
              </a:ext>
            </a:extLst>
          </p:cNvPr>
          <p:cNvSpPr/>
          <p:nvPr/>
        </p:nvSpPr>
        <p:spPr>
          <a:xfrm>
            <a:off x="1230450" y="859152"/>
            <a:ext cx="520691" cy="84391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F3EA273C-2DEB-4AC0-81AA-A926B96EF3BB}"/>
              </a:ext>
            </a:extLst>
          </p:cNvPr>
          <p:cNvSpPr/>
          <p:nvPr/>
        </p:nvSpPr>
        <p:spPr>
          <a:xfrm>
            <a:off x="1921501" y="2878453"/>
            <a:ext cx="504172" cy="126111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="" xmlns:a16="http://schemas.microsoft.com/office/drawing/2014/main" id="{9566B0F1-EC0B-442C-8BA2-D528D95DD95D}"/>
              </a:ext>
            </a:extLst>
          </p:cNvPr>
          <p:cNvSpPr/>
          <p:nvPr/>
        </p:nvSpPr>
        <p:spPr>
          <a:xfrm>
            <a:off x="1921501" y="1998343"/>
            <a:ext cx="504173" cy="8801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="" xmlns:a16="http://schemas.microsoft.com/office/drawing/2014/main" id="{CBD75532-7963-4810-B96B-52E148F57554}"/>
              </a:ext>
            </a:extLst>
          </p:cNvPr>
          <p:cNvSpPr/>
          <p:nvPr/>
        </p:nvSpPr>
        <p:spPr>
          <a:xfrm>
            <a:off x="1921501" y="1258250"/>
            <a:ext cx="504172" cy="74676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="" xmlns:a16="http://schemas.microsoft.com/office/drawing/2014/main" id="{8E3844F4-081E-4E93-9839-EBC2B4FAE5C0}"/>
              </a:ext>
            </a:extLst>
          </p:cNvPr>
          <p:cNvSpPr/>
          <p:nvPr/>
        </p:nvSpPr>
        <p:spPr>
          <a:xfrm>
            <a:off x="2568481" y="2971083"/>
            <a:ext cx="496257" cy="116205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="" xmlns:a16="http://schemas.microsoft.com/office/drawing/2014/main" id="{4B43D0BC-A4F5-42BD-A61C-55BDBEE9B1D9}"/>
              </a:ext>
            </a:extLst>
          </p:cNvPr>
          <p:cNvSpPr/>
          <p:nvPr/>
        </p:nvSpPr>
        <p:spPr>
          <a:xfrm>
            <a:off x="2566510" y="2230752"/>
            <a:ext cx="498230" cy="76581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="" xmlns:a16="http://schemas.microsoft.com/office/drawing/2014/main" id="{961464C6-3508-4213-B92B-C978B29D8256}"/>
              </a:ext>
            </a:extLst>
          </p:cNvPr>
          <p:cNvSpPr/>
          <p:nvPr/>
        </p:nvSpPr>
        <p:spPr>
          <a:xfrm>
            <a:off x="2566508" y="1529475"/>
            <a:ext cx="498231" cy="7119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="" xmlns:a16="http://schemas.microsoft.com/office/drawing/2014/main" id="{25F44A64-DE16-4753-8987-64B4BD7D82D1}"/>
              </a:ext>
            </a:extLst>
          </p:cNvPr>
          <p:cNvSpPr/>
          <p:nvPr/>
        </p:nvSpPr>
        <p:spPr>
          <a:xfrm>
            <a:off x="3201410" y="3442333"/>
            <a:ext cx="504172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24FFDE58-9908-4EB7-8603-6FD854BD363F}"/>
              </a:ext>
            </a:extLst>
          </p:cNvPr>
          <p:cNvSpPr/>
          <p:nvPr/>
        </p:nvSpPr>
        <p:spPr>
          <a:xfrm>
            <a:off x="3197450" y="2817493"/>
            <a:ext cx="508131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1DAF97C8-1283-4199-96FA-97DDB93FED04}"/>
              </a:ext>
            </a:extLst>
          </p:cNvPr>
          <p:cNvSpPr/>
          <p:nvPr/>
        </p:nvSpPr>
        <p:spPr>
          <a:xfrm>
            <a:off x="3197452" y="2406013"/>
            <a:ext cx="508131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="" xmlns:a16="http://schemas.microsoft.com/office/drawing/2014/main" id="{0C0A1346-5C6D-4BFF-8898-203A96ED7EA4}"/>
              </a:ext>
            </a:extLst>
          </p:cNvPr>
          <p:cNvSpPr/>
          <p:nvPr/>
        </p:nvSpPr>
        <p:spPr>
          <a:xfrm>
            <a:off x="3871761" y="1806237"/>
            <a:ext cx="550130" cy="23255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="" xmlns:a16="http://schemas.microsoft.com/office/drawing/2014/main" id="{233B19C2-6F7B-47C7-B7DB-301B53B01954}"/>
              </a:ext>
            </a:extLst>
          </p:cNvPr>
          <p:cNvSpPr/>
          <p:nvPr/>
        </p:nvSpPr>
        <p:spPr>
          <a:xfrm>
            <a:off x="3883060" y="3442144"/>
            <a:ext cx="534871" cy="68199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: Top Corners Rounded 61">
            <a:extLst>
              <a:ext uri="{FF2B5EF4-FFF2-40B4-BE49-F238E27FC236}">
                <a16:creationId xmlns="" xmlns:a16="http://schemas.microsoft.com/office/drawing/2014/main" id="{ACF45294-B189-4B57-9FBA-FB6BEE3CAAD7}"/>
              </a:ext>
            </a:extLst>
          </p:cNvPr>
          <p:cNvSpPr/>
          <p:nvPr/>
        </p:nvSpPr>
        <p:spPr>
          <a:xfrm>
            <a:off x="3874930" y="2812505"/>
            <a:ext cx="546960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="" xmlns:a16="http://schemas.microsoft.com/office/drawing/2014/main" id="{E4523D4F-D9B3-467F-9F99-F7926B72AF0C}"/>
              </a:ext>
            </a:extLst>
          </p:cNvPr>
          <p:cNvSpPr/>
          <p:nvPr/>
        </p:nvSpPr>
        <p:spPr>
          <a:xfrm>
            <a:off x="3871758" y="2405824"/>
            <a:ext cx="550132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="" xmlns:a16="http://schemas.microsoft.com/office/drawing/2014/main" id="{D3934DC7-6332-41EE-BE20-251D01C8440A}"/>
              </a:ext>
            </a:extLst>
          </p:cNvPr>
          <p:cNvSpPr/>
          <p:nvPr/>
        </p:nvSpPr>
        <p:spPr>
          <a:xfrm>
            <a:off x="4558849" y="2078164"/>
            <a:ext cx="508133" cy="20535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="" xmlns:a16="http://schemas.microsoft.com/office/drawing/2014/main" id="{686D7539-09D7-4BAE-8298-CD00AAD573D3}"/>
              </a:ext>
            </a:extLst>
          </p:cNvPr>
          <p:cNvSpPr/>
          <p:nvPr/>
        </p:nvSpPr>
        <p:spPr>
          <a:xfrm>
            <a:off x="4562809" y="3499293"/>
            <a:ext cx="504172" cy="62484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="" xmlns:a16="http://schemas.microsoft.com/office/drawing/2014/main" id="{4A8D895A-B112-4970-860A-7CE4230D2ADE}"/>
              </a:ext>
            </a:extLst>
          </p:cNvPr>
          <p:cNvSpPr/>
          <p:nvPr/>
        </p:nvSpPr>
        <p:spPr>
          <a:xfrm>
            <a:off x="4558847" y="2931485"/>
            <a:ext cx="508134" cy="5715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="" xmlns:a16="http://schemas.microsoft.com/office/drawing/2014/main" id="{3B54D0FF-0E68-4652-9720-959DA90E78DE}"/>
              </a:ext>
            </a:extLst>
          </p:cNvPr>
          <p:cNvSpPr/>
          <p:nvPr/>
        </p:nvSpPr>
        <p:spPr>
          <a:xfrm>
            <a:off x="4557212" y="2512623"/>
            <a:ext cx="508134" cy="4761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="" xmlns:a16="http://schemas.microsoft.com/office/drawing/2014/main" id="{D028928D-C0A0-43B9-B3D5-649E2CB29C4D}"/>
              </a:ext>
            </a:extLst>
          </p:cNvPr>
          <p:cNvSpPr/>
          <p:nvPr/>
        </p:nvSpPr>
        <p:spPr>
          <a:xfrm>
            <a:off x="5240533" y="2357246"/>
            <a:ext cx="513746" cy="17745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Rectangle: Top Corners Rounded 72">
            <a:extLst>
              <a:ext uri="{FF2B5EF4-FFF2-40B4-BE49-F238E27FC236}">
                <a16:creationId xmlns="" xmlns:a16="http://schemas.microsoft.com/office/drawing/2014/main" id="{B16B988B-D948-4C2F-A9E1-D5A8D16665A3}"/>
              </a:ext>
            </a:extLst>
          </p:cNvPr>
          <p:cNvSpPr/>
          <p:nvPr/>
        </p:nvSpPr>
        <p:spPr>
          <a:xfrm>
            <a:off x="5244166" y="3567815"/>
            <a:ext cx="508135" cy="5563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Rectangle: Top Corners Rounded 73">
            <a:extLst>
              <a:ext uri="{FF2B5EF4-FFF2-40B4-BE49-F238E27FC236}">
                <a16:creationId xmlns="" xmlns:a16="http://schemas.microsoft.com/office/drawing/2014/main" id="{2B853D9E-E40B-47F9-8C40-82C703D9C413}"/>
              </a:ext>
            </a:extLst>
          </p:cNvPr>
          <p:cNvSpPr/>
          <p:nvPr/>
        </p:nvSpPr>
        <p:spPr>
          <a:xfrm>
            <a:off x="5246146" y="3124925"/>
            <a:ext cx="508133" cy="44289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ectangle: Top Corners Rounded 74">
            <a:extLst>
              <a:ext uri="{FF2B5EF4-FFF2-40B4-BE49-F238E27FC236}">
                <a16:creationId xmlns="" xmlns:a16="http://schemas.microsoft.com/office/drawing/2014/main" id="{8F1DF5EE-16F2-482E-9B19-0743596D884A}"/>
              </a:ext>
            </a:extLst>
          </p:cNvPr>
          <p:cNvSpPr/>
          <p:nvPr/>
        </p:nvSpPr>
        <p:spPr>
          <a:xfrm>
            <a:off x="5240452" y="2763011"/>
            <a:ext cx="513827" cy="36671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="" xmlns:a16="http://schemas.microsoft.com/office/drawing/2014/main" id="{CD20C7EB-15EA-4D10-82BE-3EBD4DCE967D}"/>
              </a:ext>
            </a:extLst>
          </p:cNvPr>
          <p:cNvSpPr/>
          <p:nvPr/>
        </p:nvSpPr>
        <p:spPr>
          <a:xfrm>
            <a:off x="5909251" y="2648738"/>
            <a:ext cx="503183" cy="148970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7" name="Rectangle: Top Corners Rounded 76">
            <a:extLst>
              <a:ext uri="{FF2B5EF4-FFF2-40B4-BE49-F238E27FC236}">
                <a16:creationId xmlns="" xmlns:a16="http://schemas.microsoft.com/office/drawing/2014/main" id="{317A1CC7-C848-4EEA-890E-A1716F87245A}"/>
              </a:ext>
            </a:extLst>
          </p:cNvPr>
          <p:cNvSpPr/>
          <p:nvPr/>
        </p:nvSpPr>
        <p:spPr>
          <a:xfrm>
            <a:off x="5913210" y="3703178"/>
            <a:ext cx="499224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="" xmlns:a16="http://schemas.microsoft.com/office/drawing/2014/main" id="{F7E962EF-1090-4176-946A-6DED4C1E7609}"/>
              </a:ext>
            </a:extLst>
          </p:cNvPr>
          <p:cNvSpPr/>
          <p:nvPr/>
        </p:nvSpPr>
        <p:spPr>
          <a:xfrm>
            <a:off x="5911230" y="3332228"/>
            <a:ext cx="503183" cy="37095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9" name="Rectangle: Top Corners Rounded 78">
            <a:extLst>
              <a:ext uri="{FF2B5EF4-FFF2-40B4-BE49-F238E27FC236}">
                <a16:creationId xmlns="" xmlns:a16="http://schemas.microsoft.com/office/drawing/2014/main" id="{C8E1DEE5-E8FE-4EBD-AA39-B15FA8061966}"/>
              </a:ext>
            </a:extLst>
          </p:cNvPr>
          <p:cNvSpPr/>
          <p:nvPr/>
        </p:nvSpPr>
        <p:spPr>
          <a:xfrm>
            <a:off x="5911230" y="2994903"/>
            <a:ext cx="503183" cy="33870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0" name="Rectangle: Top Corners Rounded 79">
            <a:extLst>
              <a:ext uri="{FF2B5EF4-FFF2-40B4-BE49-F238E27FC236}">
                <a16:creationId xmlns="" xmlns:a16="http://schemas.microsoft.com/office/drawing/2014/main" id="{5A09AF97-A63E-4FAB-BA49-9B38B8CA7CED}"/>
              </a:ext>
            </a:extLst>
          </p:cNvPr>
          <p:cNvSpPr/>
          <p:nvPr/>
        </p:nvSpPr>
        <p:spPr>
          <a:xfrm>
            <a:off x="6575302" y="2806449"/>
            <a:ext cx="499224" cy="13243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="" xmlns:a16="http://schemas.microsoft.com/office/drawing/2014/main" id="{4E65E511-5EA0-41F0-952E-D55245CFCB97}"/>
              </a:ext>
            </a:extLst>
          </p:cNvPr>
          <p:cNvSpPr/>
          <p:nvPr/>
        </p:nvSpPr>
        <p:spPr>
          <a:xfrm>
            <a:off x="6576091" y="3695560"/>
            <a:ext cx="496457" cy="4276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="" xmlns:a16="http://schemas.microsoft.com/office/drawing/2014/main" id="{3CE9F731-F590-48C3-89CF-9F57C61CE268}"/>
              </a:ext>
            </a:extLst>
          </p:cNvPr>
          <p:cNvSpPr/>
          <p:nvPr/>
        </p:nvSpPr>
        <p:spPr>
          <a:xfrm>
            <a:off x="6575302" y="3371137"/>
            <a:ext cx="497246" cy="31911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3" name="Rectangle: Top Corners Rounded 82">
            <a:extLst>
              <a:ext uri="{FF2B5EF4-FFF2-40B4-BE49-F238E27FC236}">
                <a16:creationId xmlns="" xmlns:a16="http://schemas.microsoft.com/office/drawing/2014/main" id="{A18CDB23-D208-479A-87C6-C290AA2870D2}"/>
              </a:ext>
            </a:extLst>
          </p:cNvPr>
          <p:cNvSpPr/>
          <p:nvPr/>
        </p:nvSpPr>
        <p:spPr>
          <a:xfrm>
            <a:off x="6576091" y="3092199"/>
            <a:ext cx="498435" cy="29239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4" name="Rectangle: Top Corners Rounded 83">
            <a:extLst>
              <a:ext uri="{FF2B5EF4-FFF2-40B4-BE49-F238E27FC236}">
                <a16:creationId xmlns="" xmlns:a16="http://schemas.microsoft.com/office/drawing/2014/main" id="{2C76A787-A8A4-460D-A4E5-6D0A69BC25A2}"/>
              </a:ext>
            </a:extLst>
          </p:cNvPr>
          <p:cNvSpPr/>
          <p:nvPr/>
        </p:nvSpPr>
        <p:spPr>
          <a:xfrm>
            <a:off x="7248278" y="2930560"/>
            <a:ext cx="503183" cy="120026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5" name="Rectangle: Top Corners Rounded 84">
            <a:extLst>
              <a:ext uri="{FF2B5EF4-FFF2-40B4-BE49-F238E27FC236}">
                <a16:creationId xmlns="" xmlns:a16="http://schemas.microsoft.com/office/drawing/2014/main" id="{680A6A6B-F63A-47B5-82FD-0286011033F0}"/>
              </a:ext>
            </a:extLst>
          </p:cNvPr>
          <p:cNvSpPr/>
          <p:nvPr/>
        </p:nvSpPr>
        <p:spPr>
          <a:xfrm>
            <a:off x="7248278" y="3684940"/>
            <a:ext cx="503183" cy="43826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6" name="Rectangle: Top Corners Rounded 85">
            <a:extLst>
              <a:ext uri="{FF2B5EF4-FFF2-40B4-BE49-F238E27FC236}">
                <a16:creationId xmlns="" xmlns:a16="http://schemas.microsoft.com/office/drawing/2014/main" id="{E117775B-13A9-4195-984B-94802C0C8678}"/>
              </a:ext>
            </a:extLst>
          </p:cNvPr>
          <p:cNvSpPr/>
          <p:nvPr/>
        </p:nvSpPr>
        <p:spPr>
          <a:xfrm>
            <a:off x="7248278" y="3444040"/>
            <a:ext cx="503183" cy="24620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7" name="Rectangle: Top Corners Rounded 86">
            <a:extLst>
              <a:ext uri="{FF2B5EF4-FFF2-40B4-BE49-F238E27FC236}">
                <a16:creationId xmlns="" xmlns:a16="http://schemas.microsoft.com/office/drawing/2014/main" id="{204DBAF3-9183-4DDA-862E-9FAD65BC80A8}"/>
              </a:ext>
            </a:extLst>
          </p:cNvPr>
          <p:cNvSpPr/>
          <p:nvPr/>
        </p:nvSpPr>
        <p:spPr>
          <a:xfrm>
            <a:off x="7248278" y="3172259"/>
            <a:ext cx="503183" cy="27178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11FEC2D-961E-4702-8F74-12F668B37CAD}"/>
              </a:ext>
            </a:extLst>
          </p:cNvPr>
          <p:cNvSpPr/>
          <p:nvPr/>
        </p:nvSpPr>
        <p:spPr>
          <a:xfrm>
            <a:off x="3459644" y="4710174"/>
            <a:ext cx="200025" cy="2057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40AB606-57C0-49BA-86C1-83E5F1E5979C}"/>
              </a:ext>
            </a:extLst>
          </p:cNvPr>
          <p:cNvSpPr/>
          <p:nvPr/>
        </p:nvSpPr>
        <p:spPr>
          <a:xfrm>
            <a:off x="4276167" y="4717675"/>
            <a:ext cx="200025" cy="205740"/>
          </a:xfrm>
          <a:prstGeom prst="rect">
            <a:avLst/>
          </a:prstGeom>
          <a:solidFill>
            <a:srgbClr val="C18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F0404338-7122-43D0-A2D4-DA78406F269B}"/>
              </a:ext>
            </a:extLst>
          </p:cNvPr>
          <p:cNvSpPr/>
          <p:nvPr/>
        </p:nvSpPr>
        <p:spPr>
          <a:xfrm>
            <a:off x="5369525" y="4717675"/>
            <a:ext cx="200025" cy="205740"/>
          </a:xfrm>
          <a:prstGeom prst="rect">
            <a:avLst/>
          </a:prstGeom>
          <a:solidFill>
            <a:srgbClr val="E2B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D6A183A9-8632-4382-98A5-B6FBB04948FE}"/>
              </a:ext>
            </a:extLst>
          </p:cNvPr>
          <p:cNvSpPr txBox="1"/>
          <p:nvPr/>
        </p:nvSpPr>
        <p:spPr>
          <a:xfrm flipH="1">
            <a:off x="2812412" y="4699487"/>
            <a:ext cx="6000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LinkedIn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7435D14D-676B-4389-8F4A-391E44C5BC1F}"/>
              </a:ext>
            </a:extLst>
          </p:cNvPr>
          <p:cNvSpPr txBox="1"/>
          <p:nvPr/>
        </p:nvSpPr>
        <p:spPr>
          <a:xfrm flipH="1">
            <a:off x="3700381" y="4707968"/>
            <a:ext cx="6000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Indeed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2BC81123-E03C-491F-ABE1-E856A6B88A2F}"/>
              </a:ext>
            </a:extLst>
          </p:cNvPr>
          <p:cNvSpPr txBox="1"/>
          <p:nvPr/>
        </p:nvSpPr>
        <p:spPr>
          <a:xfrm flipH="1">
            <a:off x="4510581" y="470009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SimplyHired</a:t>
            </a:r>
            <a:endParaRPr 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BF175952-D3B3-4F78-82E4-8A96E254D074}"/>
              </a:ext>
            </a:extLst>
          </p:cNvPr>
          <p:cNvSpPr txBox="1"/>
          <p:nvPr/>
        </p:nvSpPr>
        <p:spPr>
          <a:xfrm flipH="1">
            <a:off x="5567200" y="4699487"/>
            <a:ext cx="93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Monster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3926B487-F4B6-4A4D-8FFC-F4A732A48C7B}"/>
              </a:ext>
            </a:extLst>
          </p:cNvPr>
          <p:cNvSpPr txBox="1"/>
          <p:nvPr/>
        </p:nvSpPr>
        <p:spPr>
          <a:xfrm>
            <a:off x="1230449" y="423204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Python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91ABF748-842C-4B3E-83ED-7FB6ABDED2DD}"/>
              </a:ext>
            </a:extLst>
          </p:cNvPr>
          <p:cNvSpPr txBox="1"/>
          <p:nvPr/>
        </p:nvSpPr>
        <p:spPr>
          <a:xfrm>
            <a:off x="2049734" y="4232819"/>
            <a:ext cx="247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BBFAA532-1902-4E5C-8D71-F7C9BA84C7E1}"/>
              </a:ext>
            </a:extLst>
          </p:cNvPr>
          <p:cNvSpPr txBox="1"/>
          <p:nvPr/>
        </p:nvSpPr>
        <p:spPr>
          <a:xfrm>
            <a:off x="2619982" y="4248773"/>
            <a:ext cx="328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SQL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C2557989-89D8-4642-A933-38BFB1473BC5}"/>
              </a:ext>
            </a:extLst>
          </p:cNvPr>
          <p:cNvSpPr txBox="1"/>
          <p:nvPr/>
        </p:nvSpPr>
        <p:spPr>
          <a:xfrm>
            <a:off x="3234135" y="4235451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Spark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84EEDB69-7D19-491A-AEC6-BDC939FAC608}"/>
              </a:ext>
            </a:extLst>
          </p:cNvPr>
          <p:cNvSpPr txBox="1"/>
          <p:nvPr/>
        </p:nvSpPr>
        <p:spPr>
          <a:xfrm>
            <a:off x="3886037" y="4248773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Hadoop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72271048-006D-47C1-94CA-8E0305C6753C}"/>
              </a:ext>
            </a:extLst>
          </p:cNvPr>
          <p:cNvSpPr txBox="1"/>
          <p:nvPr/>
        </p:nvSpPr>
        <p:spPr>
          <a:xfrm>
            <a:off x="4637381" y="4221509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Java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3ACF90CB-5263-4CE3-8D4D-DBB64492618E}"/>
              </a:ext>
            </a:extLst>
          </p:cNvPr>
          <p:cNvSpPr txBox="1"/>
          <p:nvPr/>
        </p:nvSpPr>
        <p:spPr>
          <a:xfrm>
            <a:off x="5308804" y="4231050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B34B2446-45EB-458B-8295-A3902D12D2DF}"/>
              </a:ext>
            </a:extLst>
          </p:cNvPr>
          <p:cNvSpPr txBox="1"/>
          <p:nvPr/>
        </p:nvSpPr>
        <p:spPr>
          <a:xfrm>
            <a:off x="5915169" y="4238458"/>
            <a:ext cx="5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Tableau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3DA94241-FA7F-4418-A0C3-FD2B39C3EFF1}"/>
              </a:ext>
            </a:extLst>
          </p:cNvPr>
          <p:cNvSpPr txBox="1"/>
          <p:nvPr/>
        </p:nvSpPr>
        <p:spPr>
          <a:xfrm>
            <a:off x="6655910" y="4230838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Hive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D43DFEE1-23AE-46E1-B3E8-CA6779DA75DC}"/>
              </a:ext>
            </a:extLst>
          </p:cNvPr>
          <p:cNvSpPr txBox="1"/>
          <p:nvPr/>
        </p:nvSpPr>
        <p:spPr>
          <a:xfrm>
            <a:off x="7298938" y="4234695"/>
            <a:ext cx="537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Scala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84EB785F-3418-4A0E-AF63-34A2623F43F3}"/>
              </a:ext>
            </a:extLst>
          </p:cNvPr>
          <p:cNvSpPr txBox="1"/>
          <p:nvPr/>
        </p:nvSpPr>
        <p:spPr>
          <a:xfrm rot="16200000">
            <a:off x="1087620" y="3099104"/>
            <a:ext cx="77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3" name="Rectangle 132">
            <a:extLst>
              <a:ext uri="{FF2B5EF4-FFF2-40B4-BE49-F238E27FC236}">
                <a16:creationId xmlns="" xmlns:a16="http://schemas.microsoft.com/office/drawing/2014/main" id="{98564710-9C6C-4D2A-A71D-0B81E8A6D1F1}"/>
              </a:ext>
            </a:extLst>
          </p:cNvPr>
          <p:cNvSpPr/>
          <p:nvPr/>
        </p:nvSpPr>
        <p:spPr>
          <a:xfrm>
            <a:off x="860729" y="18406"/>
            <a:ext cx="83966" cy="41808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54165F26-8D04-4F6A-8A93-E4BACC99B216}"/>
              </a:ext>
            </a:extLst>
          </p:cNvPr>
          <p:cNvSpPr txBox="1"/>
          <p:nvPr/>
        </p:nvSpPr>
        <p:spPr>
          <a:xfrm>
            <a:off x="502999" y="398246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ACA715F2-16D2-46D2-A8D1-E8B6E7B6B133}"/>
              </a:ext>
            </a:extLst>
          </p:cNvPr>
          <p:cNvSpPr txBox="1"/>
          <p:nvPr/>
        </p:nvSpPr>
        <p:spPr>
          <a:xfrm>
            <a:off x="275392" y="37190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7365F0D3-D0D1-41CD-83A7-2A2FDD5BFDBC}"/>
              </a:ext>
            </a:extLst>
          </p:cNvPr>
          <p:cNvSpPr txBox="1"/>
          <p:nvPr/>
        </p:nvSpPr>
        <p:spPr>
          <a:xfrm>
            <a:off x="269152" y="338521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3000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B4BC77B0-9198-4F3B-86EA-43F0E2CE0591}"/>
              </a:ext>
            </a:extLst>
          </p:cNvPr>
          <p:cNvSpPr txBox="1"/>
          <p:nvPr/>
        </p:nvSpPr>
        <p:spPr>
          <a:xfrm>
            <a:off x="275392" y="303167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4500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F4377BE4-2299-4E2B-B664-FB27D6C86924}"/>
              </a:ext>
            </a:extLst>
          </p:cNvPr>
          <p:cNvSpPr txBox="1"/>
          <p:nvPr/>
        </p:nvSpPr>
        <p:spPr>
          <a:xfrm>
            <a:off x="269152" y="26408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6000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="" xmlns:a16="http://schemas.microsoft.com/office/drawing/2014/main" id="{71A3D458-DCA1-4E32-AB6F-0E62C22B11D3}"/>
              </a:ext>
            </a:extLst>
          </p:cNvPr>
          <p:cNvSpPr txBox="1"/>
          <p:nvPr/>
        </p:nvSpPr>
        <p:spPr>
          <a:xfrm>
            <a:off x="231202" y="145382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10500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464A4464-0EE8-4A20-8199-A54E26998277}"/>
              </a:ext>
            </a:extLst>
          </p:cNvPr>
          <p:cNvSpPr txBox="1"/>
          <p:nvPr/>
        </p:nvSpPr>
        <p:spPr>
          <a:xfrm>
            <a:off x="279055" y="2251976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7500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="" xmlns:a16="http://schemas.microsoft.com/office/drawing/2014/main" id="{35F02C79-7A6F-4550-BB36-FB82727154C3}"/>
              </a:ext>
            </a:extLst>
          </p:cNvPr>
          <p:cNvSpPr txBox="1"/>
          <p:nvPr/>
        </p:nvSpPr>
        <p:spPr>
          <a:xfrm>
            <a:off x="300603" y="185433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9000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772D88D7-9348-40AA-AC74-59EB2EDF8C30}"/>
              </a:ext>
            </a:extLst>
          </p:cNvPr>
          <p:cNvSpPr txBox="1"/>
          <p:nvPr/>
        </p:nvSpPr>
        <p:spPr>
          <a:xfrm>
            <a:off x="233779" y="1049532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12000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772EE9FB-3841-467D-925C-9D5FB096EE0B}"/>
              </a:ext>
            </a:extLst>
          </p:cNvPr>
          <p:cNvSpPr txBox="1"/>
          <p:nvPr/>
        </p:nvSpPr>
        <p:spPr>
          <a:xfrm>
            <a:off x="218032" y="602584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13500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03378771-6DA9-41A6-B7C6-14D526C1D0CF}"/>
              </a:ext>
            </a:extLst>
          </p:cNvPr>
          <p:cNvSpPr txBox="1"/>
          <p:nvPr/>
        </p:nvSpPr>
        <p:spPr>
          <a:xfrm>
            <a:off x="206378" y="188468"/>
            <a:ext cx="597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15000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="" xmlns:a16="http://schemas.microsoft.com/office/drawing/2014/main" id="{51DC38EE-1219-40BE-B5FC-209DFF4E996A}"/>
              </a:ext>
            </a:extLst>
          </p:cNvPr>
          <p:cNvSpPr/>
          <p:nvPr/>
        </p:nvSpPr>
        <p:spPr>
          <a:xfrm>
            <a:off x="2545793" y="4717675"/>
            <a:ext cx="200025" cy="2057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9F670A68-5A60-49F6-BC6B-00BC3A094434}"/>
              </a:ext>
            </a:extLst>
          </p:cNvPr>
          <p:cNvSpPr txBox="1"/>
          <p:nvPr/>
        </p:nvSpPr>
        <p:spPr>
          <a:xfrm>
            <a:off x="3532064" y="142098"/>
            <a:ext cx="2430474" cy="50783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Skill want top 10</a:t>
            </a:r>
          </a:p>
        </p:txBody>
      </p:sp>
    </p:spTree>
    <p:extLst>
      <p:ext uri="{BB962C8B-B14F-4D97-AF65-F5344CB8AC3E}">
        <p14:creationId xmlns:p14="http://schemas.microsoft.com/office/powerpoint/2010/main" val="117235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4" grpId="0"/>
      <p:bldP spid="105" grpId="0"/>
      <p:bldP spid="106" grpId="0"/>
      <p:bldP spid="1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=""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=""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=""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39" y="2355850"/>
            <a:ext cx="557530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SQL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189" y="2483331"/>
            <a:ext cx="1981200" cy="104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à¸à¸¥à¸à¸²à¸£à¸à¹à¸à¸«à¸²à¸£à¸¹à¸à¸ à¸²à¸à¸ªà¸³à¸«à¸£à¸±à¸ pyth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28" y="1670084"/>
            <a:ext cx="935521" cy="93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à¸à¸¥à¸à¸²à¸£à¸à¹à¸à¸«à¸²à¸£à¸¹à¸à¸ à¸²à¸à¸ªà¸³à¸«à¸£à¸±à¸ R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" name="AutoShape 12" descr="à¸à¸¥à¸à¸²à¸£à¸à¹à¸à¸«à¸²à¸£à¸¹à¸à¸ à¸²à¸à¸ªà¸³à¸«à¸£à¸±à¸ R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62" name="Picture 14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59" y="2307867"/>
            <a:ext cx="1183330" cy="9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=""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=""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=""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3900C3B-8FF1-4112-A7FF-CCC0A87D294A}"/>
              </a:ext>
            </a:extLst>
          </p:cNvPr>
          <p:cNvSpPr txBox="1"/>
          <p:nvPr/>
        </p:nvSpPr>
        <p:spPr>
          <a:xfrm>
            <a:off x="3948881" y="1562829"/>
            <a:ext cx="348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800" dirty="0"/>
              <a:t>     </a:t>
            </a:r>
            <a:r>
              <a:rPr lang="th-TH" sz="1800" dirty="0"/>
              <a:t>จากกราฟจะเห็นได้ว่า</a:t>
            </a:r>
            <a:r>
              <a:rPr lang="en-US" sz="1800" dirty="0"/>
              <a:t> Python </a:t>
            </a:r>
            <a:r>
              <a:rPr lang="th-TH" sz="1800" dirty="0"/>
              <a:t>เป็นภาษาที่นิยมอย่างมากที่สุด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34BDB69-F281-4865-8F14-5409FF05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0" y="1502078"/>
            <a:ext cx="3222617" cy="10887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352439" y="2843770"/>
            <a:ext cx="8118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/>
              <a:t>ข้อดีของภาษา </a:t>
            </a:r>
            <a:r>
              <a:rPr lang="en-US" sz="1800" b="1" dirty="0" smtClean="0"/>
              <a:t>Python</a:t>
            </a:r>
            <a:endParaRPr lang="en-US" sz="18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th-TH" sz="1800" dirty="0"/>
              <a:t>ภาษาเข้าใจง่าย เหมาะกับ</a:t>
            </a:r>
            <a:r>
              <a:rPr lang="th-TH" sz="1800" dirty="0" smtClean="0"/>
              <a:t>มือใหม่</a:t>
            </a:r>
            <a:endParaRPr lang="en-US" sz="1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Library </a:t>
            </a:r>
            <a:r>
              <a:rPr lang="th-TH" sz="1800" dirty="0"/>
              <a:t>เหมาะสำหรับการทำ </a:t>
            </a:r>
            <a:r>
              <a:rPr lang="en-US" sz="1800" dirty="0"/>
              <a:t>Data </a:t>
            </a:r>
            <a:r>
              <a:rPr lang="en-US" sz="1800" dirty="0" smtClean="0"/>
              <a:t>Science</a:t>
            </a:r>
            <a:r>
              <a:rPr lang="th-TH" sz="1800" dirty="0" smtClean="0"/>
              <a:t> สำหรับ </a:t>
            </a:r>
            <a:r>
              <a:rPr lang="en-US" sz="1800" dirty="0"/>
              <a:t>Python </a:t>
            </a:r>
            <a:r>
              <a:rPr lang="th-TH" sz="1800" dirty="0"/>
              <a:t>มีเยอะ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1800" dirty="0"/>
              <a:t>ไม่ต่างกับภาษาโปรแกรมมิ่งอื่นเท่าไหร่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h-TH" sz="1800" dirty="0"/>
              <a:t>นำไปใช้ประโยชน์ได้หลากหลาย สามารถนำไปใช้ทำเว็บไซต์, เขียน</a:t>
            </a:r>
            <a:r>
              <a:rPr lang="th-TH" sz="1800" dirty="0" err="1"/>
              <a:t>บอท</a:t>
            </a:r>
            <a:r>
              <a:rPr lang="th-TH" sz="1800" dirty="0"/>
              <a:t>สั่งงานต่าง ๆ ฯลฯ เพราะ</a:t>
            </a:r>
            <a:r>
              <a:rPr lang="th-TH" sz="1800" dirty="0" err="1"/>
              <a:t>ฉนั้น</a:t>
            </a:r>
            <a:r>
              <a:rPr lang="th-TH" sz="1800" dirty="0"/>
              <a:t>เอาไปเชื่อมกับระบบอื่น ๆ ได้สบาย</a:t>
            </a:r>
          </a:p>
          <a:p>
            <a:pPr marL="342900" indent="-342900" algn="thaiDist">
              <a:buFont typeface="Arial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81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=""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=""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=""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AC084E4-7437-42D7-B1E2-38518135B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28" y="1689188"/>
            <a:ext cx="1537865" cy="11883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3766948" y="1652775"/>
            <a:ext cx="4170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800" dirty="0"/>
              <a:t>    </a:t>
            </a:r>
            <a:r>
              <a:rPr lang="th-TH" sz="1800" dirty="0"/>
              <a:t>ภาษา </a:t>
            </a:r>
            <a:r>
              <a:rPr lang="en-US" sz="1800" dirty="0"/>
              <a:t>R </a:t>
            </a:r>
            <a:r>
              <a:rPr lang="th-TH" sz="1800" dirty="0"/>
              <a:t>เองก็ไม่ห่างไกลจาก</a:t>
            </a:r>
            <a:r>
              <a:rPr lang="en-US" sz="1800" dirty="0"/>
              <a:t> Python </a:t>
            </a:r>
            <a:r>
              <a:rPr lang="th-TH" sz="1800" dirty="0"/>
              <a:t>มากนักทั้งนี้</a:t>
            </a:r>
            <a:r>
              <a:rPr lang="en-US" sz="1800" dirty="0"/>
              <a:t>R</a:t>
            </a:r>
            <a:r>
              <a:rPr lang="th-TH" sz="1800" dirty="0"/>
              <a:t>ยังเป็นภาษาหลักที่</a:t>
            </a:r>
            <a:r>
              <a:rPr lang="en-US" sz="1800" dirty="0"/>
              <a:t>Data</a:t>
            </a:r>
            <a:r>
              <a:rPr lang="th-TH" sz="1800" dirty="0"/>
              <a:t> </a:t>
            </a:r>
            <a:r>
              <a:rPr lang="en-US" sz="1800" dirty="0"/>
              <a:t>scientist</a:t>
            </a:r>
            <a:r>
              <a:rPr lang="th-TH" sz="1800" dirty="0"/>
              <a:t> ส่วนใหญ่เลือกใช้อีกด้วย</a:t>
            </a:r>
          </a:p>
          <a:p>
            <a:pPr algn="thaiDist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440F6A-4A71-492B-8C2E-69526C060DF0}"/>
              </a:ext>
            </a:extLst>
          </p:cNvPr>
          <p:cNvSpPr txBox="1"/>
          <p:nvPr/>
        </p:nvSpPr>
        <p:spPr>
          <a:xfrm>
            <a:off x="451035" y="3240631"/>
            <a:ext cx="8118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/>
              <a:t>ข้อดีของภาษา </a:t>
            </a:r>
            <a:r>
              <a:rPr lang="en-US" sz="1800" b="1" dirty="0" smtClean="0"/>
              <a:t>Python</a:t>
            </a:r>
            <a:endParaRPr lang="en-US" sz="18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th-TH" sz="1800" dirty="0"/>
              <a:t>คำสั่งที่เป็นด้านสถิติเค้ามีในตัวแล้ว ไม่ต้องใช้ </a:t>
            </a:r>
            <a:r>
              <a:rPr lang="en-US" sz="1800" dirty="0"/>
              <a:t>Package </a:t>
            </a:r>
            <a:r>
              <a:rPr lang="th-TH" sz="1800" dirty="0" smtClean="0"/>
              <a:t>เสริม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1800" dirty="0"/>
              <a:t>มี </a:t>
            </a:r>
            <a:r>
              <a:rPr lang="en-US" sz="1800" dirty="0"/>
              <a:t>Library </a:t>
            </a:r>
            <a:r>
              <a:rPr lang="th-TH" sz="1800" dirty="0"/>
              <a:t>เสริมดี ๆ </a:t>
            </a:r>
            <a:r>
              <a:rPr lang="th-TH" sz="1800" dirty="0" smtClean="0"/>
              <a:t>มากมาย สำหรับ </a:t>
            </a:r>
            <a:r>
              <a:rPr lang="en-US" sz="1800" dirty="0"/>
              <a:t>Data </a:t>
            </a:r>
            <a:r>
              <a:rPr lang="en-US" sz="1800" dirty="0" smtClean="0"/>
              <a:t>Visualization</a:t>
            </a:r>
            <a:r>
              <a:rPr lang="th-TH" sz="1800" dirty="0" smtClean="0"/>
              <a:t> และอื่นๆ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sz="1800" dirty="0"/>
              <a:t>ปัจจุบัน </a:t>
            </a:r>
            <a:r>
              <a:rPr lang="en-US" sz="1800" dirty="0"/>
              <a:t>Microsoft </a:t>
            </a:r>
            <a:r>
              <a:rPr lang="th-TH" sz="1800" dirty="0"/>
              <a:t>สนับสนุนภาษา </a:t>
            </a:r>
            <a:r>
              <a:rPr lang="en-US" sz="1800" dirty="0"/>
              <a:t>R </a:t>
            </a:r>
            <a:r>
              <a:rPr lang="th-TH" sz="1800" dirty="0"/>
              <a:t>เต็มที่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title"/>
          </p:nvPr>
        </p:nvSpPr>
        <p:spPr>
          <a:xfrm>
            <a:off x="814275" y="385201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th-TH" sz="4400" dirty="0">
                <a:cs typeface="+mj-cs"/>
              </a:rPr>
              <a:t>ภาษาที่ได้รับความนิยมมากสุด</a:t>
            </a:r>
            <a:endParaRPr sz="4400" dirty="0">
              <a:cs typeface="+mj-cs"/>
            </a:endParaRPr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4" name="Google Shape;752;p44">
            <a:extLst>
              <a:ext uri="{FF2B5EF4-FFF2-40B4-BE49-F238E27FC236}">
                <a16:creationId xmlns="" xmlns:a16="http://schemas.microsoft.com/office/drawing/2014/main" id="{8DF15912-D795-4700-9EC8-10D6C75600EB}"/>
              </a:ext>
            </a:extLst>
          </p:cNvPr>
          <p:cNvGrpSpPr/>
          <p:nvPr/>
        </p:nvGrpSpPr>
        <p:grpSpPr>
          <a:xfrm>
            <a:off x="235974" y="535184"/>
            <a:ext cx="464574" cy="469875"/>
            <a:chOff x="5290150" y="1636700"/>
            <a:chExt cx="425025" cy="429875"/>
          </a:xfrm>
        </p:grpSpPr>
        <p:sp>
          <p:nvSpPr>
            <p:cNvPr id="15" name="Google Shape;753;p44">
              <a:extLst>
                <a:ext uri="{FF2B5EF4-FFF2-40B4-BE49-F238E27FC236}">
                  <a16:creationId xmlns="" xmlns:a16="http://schemas.microsoft.com/office/drawing/2014/main" id="{14D1E95E-81E2-4569-A129-FBAFF4F7EBF4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4;p44">
              <a:extLst>
                <a:ext uri="{FF2B5EF4-FFF2-40B4-BE49-F238E27FC236}">
                  <a16:creationId xmlns="" xmlns:a16="http://schemas.microsoft.com/office/drawing/2014/main" id="{2C39F196-9E94-4F5F-B20C-EBC9C9C870A1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3900C3B-8FF1-4112-A7FF-CCC0A87D294A}"/>
              </a:ext>
            </a:extLst>
          </p:cNvPr>
          <p:cNvSpPr txBox="1"/>
          <p:nvPr/>
        </p:nvSpPr>
        <p:spPr>
          <a:xfrm>
            <a:off x="3630548" y="2288908"/>
            <a:ext cx="4345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800" dirty="0" smtClean="0"/>
              <a:t>SQL </a:t>
            </a:r>
            <a:r>
              <a:rPr lang="th-TH" sz="1800" dirty="0"/>
              <a:t>เป็นภาษาสำหรับดึงข้อมูลจากฐานข้อมูล (</a:t>
            </a:r>
            <a:r>
              <a:rPr lang="en-US" sz="1800" dirty="0"/>
              <a:t>Query Language) </a:t>
            </a:r>
            <a:r>
              <a:rPr lang="th-TH" sz="1800" dirty="0"/>
              <a:t>จะไม่ได้เป็นภาษาโปรแกรมมิ่งเต็ม</a:t>
            </a:r>
            <a:r>
              <a:rPr lang="th-TH" sz="1800" dirty="0"/>
              <a:t>ตัว </a:t>
            </a:r>
          </a:p>
          <a:p>
            <a:pPr algn="thaiDist"/>
            <a:r>
              <a:rPr lang="th-TH" sz="1800" dirty="0"/>
              <a:t>สำหรับ </a:t>
            </a:r>
            <a:r>
              <a:rPr lang="en-US" sz="1800" dirty="0"/>
              <a:t>Data Scientist </a:t>
            </a:r>
            <a:r>
              <a:rPr lang="th-TH" sz="1800" dirty="0"/>
              <a:t>หลักๆคือ การ</a:t>
            </a:r>
            <a:r>
              <a:rPr lang="th-TH" sz="1800" dirty="0"/>
              <a:t>ดึงข้อมูลจาก </a:t>
            </a:r>
            <a:r>
              <a:rPr lang="en-US" sz="1800" dirty="0"/>
              <a:t>database </a:t>
            </a:r>
            <a:r>
              <a:rPr lang="th-TH" sz="1800" dirty="0"/>
              <a:t>เพื่อมาวิเคราะห์หรือทำโมเดลอื่นๆต่อไป</a:t>
            </a:r>
            <a:endParaRPr lang="en-US" sz="1800" dirty="0"/>
          </a:p>
        </p:txBody>
      </p:sp>
      <p:pic>
        <p:nvPicPr>
          <p:cNvPr id="1026" name="Picture 2" descr="à¸à¸¥à¸à¸²à¸£à¸à¹à¸à¸«à¸²à¸£à¸¹à¸à¸ à¸²à¸à¸ªà¸³à¸«à¸£à¸±à¸ SQL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0" y="1919883"/>
            <a:ext cx="54991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383;p32">
            <a:extLst>
              <a:ext uri="{FF2B5EF4-FFF2-40B4-BE49-F238E27FC236}">
                <a16:creationId xmlns="" xmlns:a16="http://schemas.microsoft.com/office/drawing/2014/main" id="{9B253FB1-7138-47B2-A12A-A62BBF30421F}"/>
              </a:ext>
            </a:extLst>
          </p:cNvPr>
          <p:cNvSpPr/>
          <p:nvPr/>
        </p:nvSpPr>
        <p:spPr>
          <a:xfrm>
            <a:off x="3935458" y="8227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383;p32">
            <a:extLst>
              <a:ext uri="{FF2B5EF4-FFF2-40B4-BE49-F238E27FC236}">
                <a16:creationId xmlns="" xmlns:a16="http://schemas.microsoft.com/office/drawing/2014/main" id="{511FE8BB-FD59-4E29-ACB7-48FFC10CEFDD}"/>
              </a:ext>
            </a:extLst>
          </p:cNvPr>
          <p:cNvSpPr/>
          <p:nvPr/>
        </p:nvSpPr>
        <p:spPr>
          <a:xfrm>
            <a:off x="4072532" y="81996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383;p32">
            <a:extLst>
              <a:ext uri="{FF2B5EF4-FFF2-40B4-BE49-F238E27FC236}">
                <a16:creationId xmlns="" xmlns:a16="http://schemas.microsoft.com/office/drawing/2014/main" id="{812C2A6F-6B65-412D-9B31-AAFB47ADB66D}"/>
              </a:ext>
            </a:extLst>
          </p:cNvPr>
          <p:cNvSpPr/>
          <p:nvPr/>
        </p:nvSpPr>
        <p:spPr>
          <a:xfrm>
            <a:off x="4209778" y="81510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383;p32">
            <a:extLst>
              <a:ext uri="{FF2B5EF4-FFF2-40B4-BE49-F238E27FC236}">
                <a16:creationId xmlns="" xmlns:a16="http://schemas.microsoft.com/office/drawing/2014/main" id="{5F6A53FC-1B48-472E-B922-88A1E8AC0640}"/>
              </a:ext>
            </a:extLst>
          </p:cNvPr>
          <p:cNvSpPr/>
          <p:nvPr/>
        </p:nvSpPr>
        <p:spPr>
          <a:xfrm>
            <a:off x="4346938" y="81510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383;p32">
            <a:extLst>
              <a:ext uri="{FF2B5EF4-FFF2-40B4-BE49-F238E27FC236}">
                <a16:creationId xmlns="" xmlns:a16="http://schemas.microsoft.com/office/drawing/2014/main" id="{DCD622D5-A887-44ED-BC47-EEAB33C20516}"/>
              </a:ext>
            </a:extLst>
          </p:cNvPr>
          <p:cNvSpPr/>
          <p:nvPr/>
        </p:nvSpPr>
        <p:spPr>
          <a:xfrm>
            <a:off x="4596560" y="8150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383;p32">
            <a:extLst>
              <a:ext uri="{FF2B5EF4-FFF2-40B4-BE49-F238E27FC236}">
                <a16:creationId xmlns="" xmlns:a16="http://schemas.microsoft.com/office/drawing/2014/main" id="{83119B08-72BE-412A-8B99-0F508ABE2302}"/>
              </a:ext>
            </a:extLst>
          </p:cNvPr>
          <p:cNvSpPr/>
          <p:nvPr/>
        </p:nvSpPr>
        <p:spPr>
          <a:xfrm>
            <a:off x="4733634" y="81988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383;p32">
            <a:extLst>
              <a:ext uri="{FF2B5EF4-FFF2-40B4-BE49-F238E27FC236}">
                <a16:creationId xmlns="" xmlns:a16="http://schemas.microsoft.com/office/drawing/2014/main" id="{809A7CBD-D3CE-4ABF-A42E-8955C420EAE0}"/>
              </a:ext>
            </a:extLst>
          </p:cNvPr>
          <p:cNvSpPr/>
          <p:nvPr/>
        </p:nvSpPr>
        <p:spPr>
          <a:xfrm>
            <a:off x="4870880" y="81502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383;p32">
            <a:extLst>
              <a:ext uri="{FF2B5EF4-FFF2-40B4-BE49-F238E27FC236}">
                <a16:creationId xmlns="" xmlns:a16="http://schemas.microsoft.com/office/drawing/2014/main" id="{62D56595-3EED-43A4-B794-A87A84C76777}"/>
              </a:ext>
            </a:extLst>
          </p:cNvPr>
          <p:cNvSpPr/>
          <p:nvPr/>
        </p:nvSpPr>
        <p:spPr>
          <a:xfrm>
            <a:off x="5008040" y="81502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383;p32">
            <a:extLst>
              <a:ext uri="{FF2B5EF4-FFF2-40B4-BE49-F238E27FC236}">
                <a16:creationId xmlns="" xmlns:a16="http://schemas.microsoft.com/office/drawing/2014/main" id="{7FC9738C-E9D6-41EA-BEE5-9DBFE82D633B}"/>
              </a:ext>
            </a:extLst>
          </p:cNvPr>
          <p:cNvSpPr/>
          <p:nvPr/>
        </p:nvSpPr>
        <p:spPr>
          <a:xfrm>
            <a:off x="526871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383;p32">
            <a:extLst>
              <a:ext uri="{FF2B5EF4-FFF2-40B4-BE49-F238E27FC236}">
                <a16:creationId xmlns="" xmlns:a16="http://schemas.microsoft.com/office/drawing/2014/main" id="{9A76AF19-D23A-4D3F-9B0C-06C2BFCB78E3}"/>
              </a:ext>
            </a:extLst>
          </p:cNvPr>
          <p:cNvSpPr/>
          <p:nvPr/>
        </p:nvSpPr>
        <p:spPr>
          <a:xfrm>
            <a:off x="540579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383;p32">
            <a:extLst>
              <a:ext uri="{FF2B5EF4-FFF2-40B4-BE49-F238E27FC236}">
                <a16:creationId xmlns="" xmlns:a16="http://schemas.microsoft.com/office/drawing/2014/main" id="{01183F5C-B09B-4F99-BFCA-51CA4965A650}"/>
              </a:ext>
            </a:extLst>
          </p:cNvPr>
          <p:cNvSpPr/>
          <p:nvPr/>
        </p:nvSpPr>
        <p:spPr>
          <a:xfrm>
            <a:off x="554303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383;p32">
            <a:extLst>
              <a:ext uri="{FF2B5EF4-FFF2-40B4-BE49-F238E27FC236}">
                <a16:creationId xmlns="" xmlns:a16="http://schemas.microsoft.com/office/drawing/2014/main" id="{7EAF767D-E811-44F6-843C-7236C54F717C}"/>
              </a:ext>
            </a:extLst>
          </p:cNvPr>
          <p:cNvSpPr/>
          <p:nvPr/>
        </p:nvSpPr>
        <p:spPr>
          <a:xfrm>
            <a:off x="568019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383;p32">
            <a:extLst>
              <a:ext uri="{FF2B5EF4-FFF2-40B4-BE49-F238E27FC236}">
                <a16:creationId xmlns="" xmlns:a16="http://schemas.microsoft.com/office/drawing/2014/main" id="{835AB514-9F80-4125-9663-5323D8B14113}"/>
              </a:ext>
            </a:extLst>
          </p:cNvPr>
          <p:cNvSpPr/>
          <p:nvPr/>
        </p:nvSpPr>
        <p:spPr>
          <a:xfrm>
            <a:off x="590879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383;p32">
            <a:extLst>
              <a:ext uri="{FF2B5EF4-FFF2-40B4-BE49-F238E27FC236}">
                <a16:creationId xmlns="" xmlns:a16="http://schemas.microsoft.com/office/drawing/2014/main" id="{4BC99A50-7A6A-4F1A-A870-632E08377D82}"/>
              </a:ext>
            </a:extLst>
          </p:cNvPr>
          <p:cNvSpPr/>
          <p:nvPr/>
        </p:nvSpPr>
        <p:spPr>
          <a:xfrm>
            <a:off x="604587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383;p32">
            <a:extLst>
              <a:ext uri="{FF2B5EF4-FFF2-40B4-BE49-F238E27FC236}">
                <a16:creationId xmlns="" xmlns:a16="http://schemas.microsoft.com/office/drawing/2014/main" id="{4746F91A-E8E4-48BF-BD25-BFDCEA1054B5}"/>
              </a:ext>
            </a:extLst>
          </p:cNvPr>
          <p:cNvSpPr/>
          <p:nvPr/>
        </p:nvSpPr>
        <p:spPr>
          <a:xfrm>
            <a:off x="618311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383;p32">
            <a:extLst>
              <a:ext uri="{FF2B5EF4-FFF2-40B4-BE49-F238E27FC236}">
                <a16:creationId xmlns="" xmlns:a16="http://schemas.microsoft.com/office/drawing/2014/main" id="{DE09C4B1-43B6-406D-938A-F3F89398FBDC}"/>
              </a:ext>
            </a:extLst>
          </p:cNvPr>
          <p:cNvSpPr/>
          <p:nvPr/>
        </p:nvSpPr>
        <p:spPr>
          <a:xfrm>
            <a:off x="632027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391;p33">
            <a:extLst>
              <a:ext uri="{FF2B5EF4-FFF2-40B4-BE49-F238E27FC236}">
                <a16:creationId xmlns="" xmlns:a16="http://schemas.microsoft.com/office/drawing/2014/main" id="{50CF18F0-E1E2-467B-9A42-8F3474F7EF4E}"/>
              </a:ext>
            </a:extLst>
          </p:cNvPr>
          <p:cNvSpPr txBox="1"/>
          <p:nvPr/>
        </p:nvSpPr>
        <p:spPr>
          <a:xfrm>
            <a:off x="387324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Python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5" name="Google Shape;391;p33">
            <a:extLst>
              <a:ext uri="{FF2B5EF4-FFF2-40B4-BE49-F238E27FC236}">
                <a16:creationId xmlns="" xmlns:a16="http://schemas.microsoft.com/office/drawing/2014/main" id="{F0E65B2D-FA4B-41AE-9975-FBF6563B3405}"/>
              </a:ext>
            </a:extLst>
          </p:cNvPr>
          <p:cNvSpPr txBox="1"/>
          <p:nvPr/>
        </p:nvSpPr>
        <p:spPr>
          <a:xfrm>
            <a:off x="456666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R</a:t>
            </a:r>
            <a:endParaRPr lang="en"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6" name="Google Shape;391;p33">
            <a:extLst>
              <a:ext uri="{FF2B5EF4-FFF2-40B4-BE49-F238E27FC236}">
                <a16:creationId xmlns="" xmlns:a16="http://schemas.microsoft.com/office/drawing/2014/main" id="{AC5E21DB-9387-42FB-9752-5E6BF6B20A07}"/>
              </a:ext>
            </a:extLst>
          </p:cNvPr>
          <p:cNvSpPr txBox="1"/>
          <p:nvPr/>
        </p:nvSpPr>
        <p:spPr>
          <a:xfrm>
            <a:off x="5199121" y="480099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SQL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7" name="Google Shape;391;p33">
            <a:extLst>
              <a:ext uri="{FF2B5EF4-FFF2-40B4-BE49-F238E27FC236}">
                <a16:creationId xmlns="" xmlns:a16="http://schemas.microsoft.com/office/drawing/2014/main" id="{7E6F7DD1-9EE3-465C-A93E-6EBFCB872642}"/>
              </a:ext>
            </a:extLst>
          </p:cNvPr>
          <p:cNvSpPr txBox="1"/>
          <p:nvPr/>
        </p:nvSpPr>
        <p:spPr>
          <a:xfrm>
            <a:off x="5823961" y="480861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Spark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D13ADD2-2496-4049-8F02-0AB12B434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="" xmlns:a16="http://schemas.microsoft.com/office/drawing/2014/main" id="{89E593D3-AC27-42A4-BBAF-1975501D1B4C}"/>
              </a:ext>
            </a:extLst>
          </p:cNvPr>
          <p:cNvSpPr txBox="1">
            <a:spLocks/>
          </p:cNvSpPr>
          <p:nvPr/>
        </p:nvSpPr>
        <p:spPr>
          <a:xfrm>
            <a:off x="466701" y="-49007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en-US" sz="1600" b="1" dirty="0">
                <a:solidFill>
                  <a:schemeClr val="bg1"/>
                </a:solidFill>
              </a:rPr>
              <a:t>TOP10 </a:t>
            </a:r>
            <a:r>
              <a:rPr lang="en-US" sz="1600" b="1" dirty="0" err="1">
                <a:solidFill>
                  <a:schemeClr val="bg1"/>
                </a:solidFill>
              </a:rPr>
              <a:t>Skil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oogle Shape;859;p44">
            <a:extLst>
              <a:ext uri="{FF2B5EF4-FFF2-40B4-BE49-F238E27FC236}">
                <a16:creationId xmlns="" xmlns:a16="http://schemas.microsoft.com/office/drawing/2014/main" id="{0AB84D4E-EAF0-4CAC-84B7-30232B124EB1}"/>
              </a:ext>
            </a:extLst>
          </p:cNvPr>
          <p:cNvGrpSpPr/>
          <p:nvPr/>
        </p:nvGrpSpPr>
        <p:grpSpPr>
          <a:xfrm>
            <a:off x="147483" y="235519"/>
            <a:ext cx="302342" cy="219423"/>
            <a:chOff x="3932350" y="3714775"/>
            <a:chExt cx="439650" cy="319075"/>
          </a:xfrm>
        </p:grpSpPr>
        <p:sp>
          <p:nvSpPr>
            <p:cNvPr id="5" name="Google Shape;860;p44">
              <a:extLst>
                <a:ext uri="{FF2B5EF4-FFF2-40B4-BE49-F238E27FC236}">
                  <a16:creationId xmlns="" xmlns:a16="http://schemas.microsoft.com/office/drawing/2014/main" id="{5127E740-0D85-4B70-809A-2C174FB9F49C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61;p44">
              <a:extLst>
                <a:ext uri="{FF2B5EF4-FFF2-40B4-BE49-F238E27FC236}">
                  <a16:creationId xmlns="" xmlns:a16="http://schemas.microsoft.com/office/drawing/2014/main" id="{19F8A601-2249-45CB-BA19-58740DE2B8C5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62;p44">
              <a:extLst>
                <a:ext uri="{FF2B5EF4-FFF2-40B4-BE49-F238E27FC236}">
                  <a16:creationId xmlns="" xmlns:a16="http://schemas.microsoft.com/office/drawing/2014/main" id="{041BCB4C-7533-45DB-9304-C6DBCA266F7C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63;p44">
              <a:extLst>
                <a:ext uri="{FF2B5EF4-FFF2-40B4-BE49-F238E27FC236}">
                  <a16:creationId xmlns="" xmlns:a16="http://schemas.microsoft.com/office/drawing/2014/main" id="{09BFD718-CBF9-4150-808A-55727A6F7991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64;p44">
              <a:extLst>
                <a:ext uri="{FF2B5EF4-FFF2-40B4-BE49-F238E27FC236}">
                  <a16:creationId xmlns="" xmlns:a16="http://schemas.microsoft.com/office/drawing/2014/main" id="{828C4F42-E37A-4723-882D-275FAD7826FA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383;p32">
            <a:extLst>
              <a:ext uri="{FF2B5EF4-FFF2-40B4-BE49-F238E27FC236}">
                <a16:creationId xmlns="" xmlns:a16="http://schemas.microsoft.com/office/drawing/2014/main" id="{52AF13BB-F5B9-42D8-B264-36D9AAA364A3}"/>
              </a:ext>
            </a:extLst>
          </p:cNvPr>
          <p:cNvSpPr/>
          <p:nvPr/>
        </p:nvSpPr>
        <p:spPr>
          <a:xfrm>
            <a:off x="1298938" y="8227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9A8AB4F6-F53B-424E-B814-E0824C39D0F9}"/>
              </a:ext>
            </a:extLst>
          </p:cNvPr>
          <p:cNvSpPr/>
          <p:nvPr/>
        </p:nvSpPr>
        <p:spPr>
          <a:xfrm>
            <a:off x="1085107" y="771574"/>
            <a:ext cx="65275" cy="4258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04DEB17-876B-4B22-B3C0-E0C24C8BF9C0}"/>
              </a:ext>
            </a:extLst>
          </p:cNvPr>
          <p:cNvSpPr/>
          <p:nvPr/>
        </p:nvSpPr>
        <p:spPr>
          <a:xfrm rot="5400000">
            <a:off x="3646487" y="2054210"/>
            <a:ext cx="45719" cy="55507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391;p33">
            <a:extLst>
              <a:ext uri="{FF2B5EF4-FFF2-40B4-BE49-F238E27FC236}">
                <a16:creationId xmlns="" xmlns:a16="http://schemas.microsoft.com/office/drawing/2014/main" id="{D45865F7-D175-485B-B47C-2FE9EAAEE0FA}"/>
              </a:ext>
            </a:extLst>
          </p:cNvPr>
          <p:cNvSpPr txBox="1"/>
          <p:nvPr/>
        </p:nvSpPr>
        <p:spPr>
          <a:xfrm>
            <a:off x="519391" y="78462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3" name="Google Shape;391;p33">
            <a:extLst>
              <a:ext uri="{FF2B5EF4-FFF2-40B4-BE49-F238E27FC236}">
                <a16:creationId xmlns="" xmlns:a16="http://schemas.microsoft.com/office/drawing/2014/main" id="{1EB4BC68-9FA2-4403-94DB-5F9E55CC0598}"/>
              </a:ext>
            </a:extLst>
          </p:cNvPr>
          <p:cNvSpPr txBox="1"/>
          <p:nvPr/>
        </p:nvSpPr>
        <p:spPr>
          <a:xfrm>
            <a:off x="524308" y="1040259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4" name="Google Shape;391;p33">
            <a:extLst>
              <a:ext uri="{FF2B5EF4-FFF2-40B4-BE49-F238E27FC236}">
                <a16:creationId xmlns="" xmlns:a16="http://schemas.microsoft.com/office/drawing/2014/main" id="{FB73777B-C389-4187-895C-BA4DDB7B75F0}"/>
              </a:ext>
            </a:extLst>
          </p:cNvPr>
          <p:cNvSpPr txBox="1"/>
          <p:nvPr/>
        </p:nvSpPr>
        <p:spPr>
          <a:xfrm>
            <a:off x="524309" y="130572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5" name="Google Shape;391;p33">
            <a:extLst>
              <a:ext uri="{FF2B5EF4-FFF2-40B4-BE49-F238E27FC236}">
                <a16:creationId xmlns="" xmlns:a16="http://schemas.microsoft.com/office/drawing/2014/main" id="{EF978CE5-73A5-4ED4-9605-E38F6BEAD18A}"/>
              </a:ext>
            </a:extLst>
          </p:cNvPr>
          <p:cNvSpPr txBox="1"/>
          <p:nvPr/>
        </p:nvSpPr>
        <p:spPr>
          <a:xfrm>
            <a:off x="568552" y="287643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" name="Google Shape;391;p33">
            <a:extLst>
              <a:ext uri="{FF2B5EF4-FFF2-40B4-BE49-F238E27FC236}">
                <a16:creationId xmlns="" xmlns:a16="http://schemas.microsoft.com/office/drawing/2014/main" id="{E4BE4F4B-84C3-44F7-9158-F5B57B0C3A04}"/>
              </a:ext>
            </a:extLst>
          </p:cNvPr>
          <p:cNvSpPr txBox="1"/>
          <p:nvPr/>
        </p:nvSpPr>
        <p:spPr>
          <a:xfrm>
            <a:off x="566092" y="3397542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7" name="Google Shape;391;p33">
            <a:extLst>
              <a:ext uri="{FF2B5EF4-FFF2-40B4-BE49-F238E27FC236}">
                <a16:creationId xmlns="" xmlns:a16="http://schemas.microsoft.com/office/drawing/2014/main" id="{CD28CCAC-B903-43B8-AA90-A8553E79900A}"/>
              </a:ext>
            </a:extLst>
          </p:cNvPr>
          <p:cNvSpPr txBox="1"/>
          <p:nvPr/>
        </p:nvSpPr>
        <p:spPr>
          <a:xfrm>
            <a:off x="526761" y="186125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8" name="Google Shape;391;p33">
            <a:extLst>
              <a:ext uri="{FF2B5EF4-FFF2-40B4-BE49-F238E27FC236}">
                <a16:creationId xmlns="" xmlns:a16="http://schemas.microsoft.com/office/drawing/2014/main" id="{7257F9AF-DC65-46EB-965F-02DABAC57B9C}"/>
              </a:ext>
            </a:extLst>
          </p:cNvPr>
          <p:cNvSpPr txBox="1"/>
          <p:nvPr/>
        </p:nvSpPr>
        <p:spPr>
          <a:xfrm>
            <a:off x="568550" y="312715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Google Shape;391;p33">
            <a:extLst>
              <a:ext uri="{FF2B5EF4-FFF2-40B4-BE49-F238E27FC236}">
                <a16:creationId xmlns="" xmlns:a16="http://schemas.microsoft.com/office/drawing/2014/main" id="{1E715CB5-B230-4D3B-93A8-0DF3E1DC14F6}"/>
              </a:ext>
            </a:extLst>
          </p:cNvPr>
          <p:cNvSpPr txBox="1"/>
          <p:nvPr/>
        </p:nvSpPr>
        <p:spPr>
          <a:xfrm>
            <a:off x="566096" y="36482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0" name="Google Shape;391;p33">
            <a:extLst>
              <a:ext uri="{FF2B5EF4-FFF2-40B4-BE49-F238E27FC236}">
                <a16:creationId xmlns="" xmlns:a16="http://schemas.microsoft.com/office/drawing/2014/main" id="{02948ACC-46A9-425A-8F0B-B25CABDCDD0F}"/>
              </a:ext>
            </a:extLst>
          </p:cNvPr>
          <p:cNvSpPr txBox="1"/>
          <p:nvPr/>
        </p:nvSpPr>
        <p:spPr>
          <a:xfrm>
            <a:off x="563638" y="3933404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1" name="Google Shape;391;p33">
            <a:extLst>
              <a:ext uri="{FF2B5EF4-FFF2-40B4-BE49-F238E27FC236}">
                <a16:creationId xmlns="" xmlns:a16="http://schemas.microsoft.com/office/drawing/2014/main" id="{B15A5DF6-6FE3-4F36-843F-A7E8246F93AB}"/>
              </a:ext>
            </a:extLst>
          </p:cNvPr>
          <p:cNvSpPr txBox="1"/>
          <p:nvPr/>
        </p:nvSpPr>
        <p:spPr>
          <a:xfrm>
            <a:off x="524308" y="211689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2" name="Google Shape;391;p33">
            <a:extLst>
              <a:ext uri="{FF2B5EF4-FFF2-40B4-BE49-F238E27FC236}">
                <a16:creationId xmlns="" xmlns:a16="http://schemas.microsoft.com/office/drawing/2014/main" id="{9FB6900F-364C-4B07-A070-44431E5DB2FB}"/>
              </a:ext>
            </a:extLst>
          </p:cNvPr>
          <p:cNvSpPr txBox="1"/>
          <p:nvPr/>
        </p:nvSpPr>
        <p:spPr>
          <a:xfrm>
            <a:off x="571007" y="2370076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3" name="Google Shape;391;p33">
            <a:extLst>
              <a:ext uri="{FF2B5EF4-FFF2-40B4-BE49-F238E27FC236}">
                <a16:creationId xmlns="" xmlns:a16="http://schemas.microsoft.com/office/drawing/2014/main" id="{2FA4528F-3588-4B52-B200-96305402DF1A}"/>
              </a:ext>
            </a:extLst>
          </p:cNvPr>
          <p:cNvSpPr txBox="1"/>
          <p:nvPr/>
        </p:nvSpPr>
        <p:spPr>
          <a:xfrm>
            <a:off x="568550" y="2618340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4" name="Google Shape;391;p33">
            <a:extLst>
              <a:ext uri="{FF2B5EF4-FFF2-40B4-BE49-F238E27FC236}">
                <a16:creationId xmlns="" xmlns:a16="http://schemas.microsoft.com/office/drawing/2014/main" id="{2738AFE7-D07C-4B6C-A670-6097B6E921AE}"/>
              </a:ext>
            </a:extLst>
          </p:cNvPr>
          <p:cNvSpPr txBox="1"/>
          <p:nvPr/>
        </p:nvSpPr>
        <p:spPr>
          <a:xfrm>
            <a:off x="514472" y="159086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7" name="Google Shape;391;p33">
            <a:extLst>
              <a:ext uri="{FF2B5EF4-FFF2-40B4-BE49-F238E27FC236}">
                <a16:creationId xmlns="" xmlns:a16="http://schemas.microsoft.com/office/drawing/2014/main" id="{12D70535-E025-427D-8231-0956384CD8CB}"/>
              </a:ext>
            </a:extLst>
          </p:cNvPr>
          <p:cNvSpPr txBox="1"/>
          <p:nvPr/>
        </p:nvSpPr>
        <p:spPr>
          <a:xfrm>
            <a:off x="583304" y="421853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8" name="Google Shape;391;p33">
            <a:extLst>
              <a:ext uri="{FF2B5EF4-FFF2-40B4-BE49-F238E27FC236}">
                <a16:creationId xmlns="" xmlns:a16="http://schemas.microsoft.com/office/drawing/2014/main" id="{9DAE00ED-845A-4079-BC3B-93A850E24C98}"/>
              </a:ext>
            </a:extLst>
          </p:cNvPr>
          <p:cNvSpPr txBox="1"/>
          <p:nvPr/>
        </p:nvSpPr>
        <p:spPr>
          <a:xfrm>
            <a:off x="589414" y="4479017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9" name="Google Shape;383;p32">
            <a:extLst>
              <a:ext uri="{FF2B5EF4-FFF2-40B4-BE49-F238E27FC236}">
                <a16:creationId xmlns="" xmlns:a16="http://schemas.microsoft.com/office/drawing/2014/main" id="{E93F8140-900E-457F-805B-56AA2DA4C018}"/>
              </a:ext>
            </a:extLst>
          </p:cNvPr>
          <p:cNvSpPr/>
          <p:nvPr/>
        </p:nvSpPr>
        <p:spPr>
          <a:xfrm>
            <a:off x="1436012" y="81996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383;p32">
            <a:extLst>
              <a:ext uri="{FF2B5EF4-FFF2-40B4-BE49-F238E27FC236}">
                <a16:creationId xmlns="" xmlns:a16="http://schemas.microsoft.com/office/drawing/2014/main" id="{1BAE06B8-D148-4DE1-83C9-03B3F10FB278}"/>
              </a:ext>
            </a:extLst>
          </p:cNvPr>
          <p:cNvSpPr/>
          <p:nvPr/>
        </p:nvSpPr>
        <p:spPr>
          <a:xfrm>
            <a:off x="1573258" y="81510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383;p32">
            <a:extLst>
              <a:ext uri="{FF2B5EF4-FFF2-40B4-BE49-F238E27FC236}">
                <a16:creationId xmlns="" xmlns:a16="http://schemas.microsoft.com/office/drawing/2014/main" id="{467EF7C4-F6EC-42E8-8C68-D10D2C51C869}"/>
              </a:ext>
            </a:extLst>
          </p:cNvPr>
          <p:cNvSpPr/>
          <p:nvPr/>
        </p:nvSpPr>
        <p:spPr>
          <a:xfrm>
            <a:off x="1710418" y="81510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383;p32">
            <a:extLst>
              <a:ext uri="{FF2B5EF4-FFF2-40B4-BE49-F238E27FC236}">
                <a16:creationId xmlns="" xmlns:a16="http://schemas.microsoft.com/office/drawing/2014/main" id="{DD65CB8C-9CCE-4CBC-9BE3-DE0345DA2CAD}"/>
              </a:ext>
            </a:extLst>
          </p:cNvPr>
          <p:cNvSpPr/>
          <p:nvPr/>
        </p:nvSpPr>
        <p:spPr>
          <a:xfrm>
            <a:off x="1960040" y="815022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383;p32">
            <a:extLst>
              <a:ext uri="{FF2B5EF4-FFF2-40B4-BE49-F238E27FC236}">
                <a16:creationId xmlns="" xmlns:a16="http://schemas.microsoft.com/office/drawing/2014/main" id="{91001F3B-2594-41CA-9BA4-022616E8D3D0}"/>
              </a:ext>
            </a:extLst>
          </p:cNvPr>
          <p:cNvSpPr/>
          <p:nvPr/>
        </p:nvSpPr>
        <p:spPr>
          <a:xfrm>
            <a:off x="2097114" y="819880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383;p32">
            <a:extLst>
              <a:ext uri="{FF2B5EF4-FFF2-40B4-BE49-F238E27FC236}">
                <a16:creationId xmlns="" xmlns:a16="http://schemas.microsoft.com/office/drawing/2014/main" id="{C5E3C1E4-F032-47BA-A7B4-84853A08E419}"/>
              </a:ext>
            </a:extLst>
          </p:cNvPr>
          <p:cNvSpPr/>
          <p:nvPr/>
        </p:nvSpPr>
        <p:spPr>
          <a:xfrm>
            <a:off x="2234360" y="815022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383;p32">
            <a:extLst>
              <a:ext uri="{FF2B5EF4-FFF2-40B4-BE49-F238E27FC236}">
                <a16:creationId xmlns="" xmlns:a16="http://schemas.microsoft.com/office/drawing/2014/main" id="{AAE65DCC-C9D2-4C8A-93BD-C72646135308}"/>
              </a:ext>
            </a:extLst>
          </p:cNvPr>
          <p:cNvSpPr/>
          <p:nvPr/>
        </p:nvSpPr>
        <p:spPr>
          <a:xfrm>
            <a:off x="2371520" y="815022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383;p32">
            <a:extLst>
              <a:ext uri="{FF2B5EF4-FFF2-40B4-BE49-F238E27FC236}">
                <a16:creationId xmlns="" xmlns:a16="http://schemas.microsoft.com/office/drawing/2014/main" id="{5B3FA968-CEEB-451B-B48D-027BA666343B}"/>
              </a:ext>
            </a:extLst>
          </p:cNvPr>
          <p:cNvSpPr/>
          <p:nvPr/>
        </p:nvSpPr>
        <p:spPr>
          <a:xfrm>
            <a:off x="263219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383;p32">
            <a:extLst>
              <a:ext uri="{FF2B5EF4-FFF2-40B4-BE49-F238E27FC236}">
                <a16:creationId xmlns="" xmlns:a16="http://schemas.microsoft.com/office/drawing/2014/main" id="{2016762C-F911-45D1-845C-B18CFE143F02}"/>
              </a:ext>
            </a:extLst>
          </p:cNvPr>
          <p:cNvSpPr/>
          <p:nvPr/>
        </p:nvSpPr>
        <p:spPr>
          <a:xfrm>
            <a:off x="276927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383;p32">
            <a:extLst>
              <a:ext uri="{FF2B5EF4-FFF2-40B4-BE49-F238E27FC236}">
                <a16:creationId xmlns="" xmlns:a16="http://schemas.microsoft.com/office/drawing/2014/main" id="{C577A6B6-176D-4E05-B85D-589230C5FFA8}"/>
              </a:ext>
            </a:extLst>
          </p:cNvPr>
          <p:cNvSpPr/>
          <p:nvPr/>
        </p:nvSpPr>
        <p:spPr>
          <a:xfrm>
            <a:off x="290651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383;p32">
            <a:extLst>
              <a:ext uri="{FF2B5EF4-FFF2-40B4-BE49-F238E27FC236}">
                <a16:creationId xmlns="" xmlns:a16="http://schemas.microsoft.com/office/drawing/2014/main" id="{FB432374-2367-4ECA-88F2-BD4B6A2AAE35}"/>
              </a:ext>
            </a:extLst>
          </p:cNvPr>
          <p:cNvSpPr/>
          <p:nvPr/>
        </p:nvSpPr>
        <p:spPr>
          <a:xfrm>
            <a:off x="304367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383;p32">
            <a:extLst>
              <a:ext uri="{FF2B5EF4-FFF2-40B4-BE49-F238E27FC236}">
                <a16:creationId xmlns="" xmlns:a16="http://schemas.microsoft.com/office/drawing/2014/main" id="{D313728A-AE6C-4598-8F9E-F0629990FB38}"/>
              </a:ext>
            </a:extLst>
          </p:cNvPr>
          <p:cNvSpPr/>
          <p:nvPr/>
        </p:nvSpPr>
        <p:spPr>
          <a:xfrm>
            <a:off x="3272278" y="814625"/>
            <a:ext cx="137074" cy="3991027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383;p32">
            <a:extLst>
              <a:ext uri="{FF2B5EF4-FFF2-40B4-BE49-F238E27FC236}">
                <a16:creationId xmlns="" xmlns:a16="http://schemas.microsoft.com/office/drawing/2014/main" id="{EDFB2583-96DA-4A3A-A4A0-2B3BB61BE6FF}"/>
              </a:ext>
            </a:extLst>
          </p:cNvPr>
          <p:cNvSpPr/>
          <p:nvPr/>
        </p:nvSpPr>
        <p:spPr>
          <a:xfrm>
            <a:off x="3409352" y="819483"/>
            <a:ext cx="137074" cy="3991027"/>
          </a:xfrm>
          <a:prstGeom prst="rect">
            <a:avLst/>
          </a:prstGeom>
          <a:solidFill>
            <a:srgbClr val="00206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383;p32">
            <a:extLst>
              <a:ext uri="{FF2B5EF4-FFF2-40B4-BE49-F238E27FC236}">
                <a16:creationId xmlns="" xmlns:a16="http://schemas.microsoft.com/office/drawing/2014/main" id="{F05B1F2C-2B0C-42AC-93D9-5C1A05514ED9}"/>
              </a:ext>
            </a:extLst>
          </p:cNvPr>
          <p:cNvSpPr/>
          <p:nvPr/>
        </p:nvSpPr>
        <p:spPr>
          <a:xfrm>
            <a:off x="3546598" y="814625"/>
            <a:ext cx="137074" cy="3991027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383;p32">
            <a:extLst>
              <a:ext uri="{FF2B5EF4-FFF2-40B4-BE49-F238E27FC236}">
                <a16:creationId xmlns="" xmlns:a16="http://schemas.microsoft.com/office/drawing/2014/main" id="{FE60E031-3664-4092-9235-7E10A43B0D26}"/>
              </a:ext>
            </a:extLst>
          </p:cNvPr>
          <p:cNvSpPr/>
          <p:nvPr/>
        </p:nvSpPr>
        <p:spPr>
          <a:xfrm>
            <a:off x="3683758" y="814625"/>
            <a:ext cx="137074" cy="3991027"/>
          </a:xfrm>
          <a:prstGeom prst="rect">
            <a:avLst/>
          </a:prstGeom>
          <a:solidFill>
            <a:schemeClr val="accent2"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="" xmlns:a16="http://schemas.microsoft.com/office/drawing/2014/main" id="{BCA93D0A-6516-40C2-8BBA-9D7AA5BFD66B}"/>
              </a:ext>
            </a:extLst>
          </p:cNvPr>
          <p:cNvCxnSpPr>
            <a:cxnSpLocks/>
          </p:cNvCxnSpPr>
          <p:nvPr/>
        </p:nvCxnSpPr>
        <p:spPr>
          <a:xfrm>
            <a:off x="1143096" y="4399208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="" xmlns:a16="http://schemas.microsoft.com/office/drawing/2014/main" id="{D65D38AF-B2E2-45E9-A960-5D4D19662B64}"/>
              </a:ext>
            </a:extLst>
          </p:cNvPr>
          <p:cNvCxnSpPr>
            <a:cxnSpLocks/>
          </p:cNvCxnSpPr>
          <p:nvPr/>
        </p:nvCxnSpPr>
        <p:spPr>
          <a:xfrm>
            <a:off x="1133972" y="412218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="" xmlns:a16="http://schemas.microsoft.com/office/drawing/2014/main" id="{5152D2A0-2A44-4643-9D03-543CB708D080}"/>
              </a:ext>
            </a:extLst>
          </p:cNvPr>
          <p:cNvCxnSpPr>
            <a:cxnSpLocks/>
          </p:cNvCxnSpPr>
          <p:nvPr/>
        </p:nvCxnSpPr>
        <p:spPr>
          <a:xfrm>
            <a:off x="1143100" y="3873183"/>
            <a:ext cx="501436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="" xmlns:a16="http://schemas.microsoft.com/office/drawing/2014/main" id="{E6CAAB93-BC43-411F-BEA2-047FFC760C25}"/>
              </a:ext>
            </a:extLst>
          </p:cNvPr>
          <p:cNvCxnSpPr>
            <a:cxnSpLocks/>
          </p:cNvCxnSpPr>
          <p:nvPr/>
        </p:nvCxnSpPr>
        <p:spPr>
          <a:xfrm>
            <a:off x="1141353" y="359616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="" xmlns:a16="http://schemas.microsoft.com/office/drawing/2014/main" id="{610C6D6C-5339-4EC6-AA7F-FB4FC6B5B69C}"/>
              </a:ext>
            </a:extLst>
          </p:cNvPr>
          <p:cNvCxnSpPr>
            <a:cxnSpLocks/>
          </p:cNvCxnSpPr>
          <p:nvPr/>
        </p:nvCxnSpPr>
        <p:spPr>
          <a:xfrm>
            <a:off x="1143454" y="3356988"/>
            <a:ext cx="50029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D0282AF9-21EF-4ABB-B009-4587E0AA9391}"/>
              </a:ext>
            </a:extLst>
          </p:cNvPr>
          <p:cNvCxnSpPr>
            <a:cxnSpLocks/>
          </p:cNvCxnSpPr>
          <p:nvPr/>
        </p:nvCxnSpPr>
        <p:spPr>
          <a:xfrm>
            <a:off x="1141707" y="307996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="" xmlns:a16="http://schemas.microsoft.com/office/drawing/2014/main" id="{1BDD8D17-340C-4505-B3AF-A14C6C2DF00B}"/>
              </a:ext>
            </a:extLst>
          </p:cNvPr>
          <p:cNvCxnSpPr>
            <a:cxnSpLocks/>
          </p:cNvCxnSpPr>
          <p:nvPr/>
        </p:nvCxnSpPr>
        <p:spPr>
          <a:xfrm>
            <a:off x="1158202" y="2830963"/>
            <a:ext cx="499925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="" xmlns:a16="http://schemas.microsoft.com/office/drawing/2014/main" id="{A771BEA0-0680-4972-B5C2-E902EF9D4F95}"/>
              </a:ext>
            </a:extLst>
          </p:cNvPr>
          <p:cNvCxnSpPr>
            <a:cxnSpLocks/>
          </p:cNvCxnSpPr>
          <p:nvPr/>
        </p:nvCxnSpPr>
        <p:spPr>
          <a:xfrm>
            <a:off x="1156455" y="2553944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="" xmlns:a16="http://schemas.microsoft.com/office/drawing/2014/main" id="{41B104AB-7312-495D-9B45-C682FD1A124B}"/>
              </a:ext>
            </a:extLst>
          </p:cNvPr>
          <p:cNvCxnSpPr>
            <a:cxnSpLocks/>
          </p:cNvCxnSpPr>
          <p:nvPr/>
        </p:nvCxnSpPr>
        <p:spPr>
          <a:xfrm>
            <a:off x="1151414" y="2302478"/>
            <a:ext cx="499503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="" xmlns:a16="http://schemas.microsoft.com/office/drawing/2014/main" id="{25ABC914-CE52-42D1-A249-EAE84737BEC1}"/>
              </a:ext>
            </a:extLst>
          </p:cNvPr>
          <p:cNvCxnSpPr>
            <a:cxnSpLocks/>
          </p:cNvCxnSpPr>
          <p:nvPr/>
        </p:nvCxnSpPr>
        <p:spPr>
          <a:xfrm>
            <a:off x="1142293" y="2025459"/>
            <a:ext cx="50161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9AF99303-C462-4870-AA9D-45CD0E5D81C4}"/>
              </a:ext>
            </a:extLst>
          </p:cNvPr>
          <p:cNvCxnSpPr>
            <a:cxnSpLocks/>
          </p:cNvCxnSpPr>
          <p:nvPr/>
        </p:nvCxnSpPr>
        <p:spPr>
          <a:xfrm>
            <a:off x="1150381" y="1776453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89C17C02-2263-4FE1-8EEA-8449FC121D82}"/>
              </a:ext>
            </a:extLst>
          </p:cNvPr>
          <p:cNvCxnSpPr>
            <a:cxnSpLocks/>
          </p:cNvCxnSpPr>
          <p:nvPr/>
        </p:nvCxnSpPr>
        <p:spPr>
          <a:xfrm>
            <a:off x="1150381" y="149943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="" xmlns:a16="http://schemas.microsoft.com/office/drawing/2014/main" id="{F34A891B-2969-47B7-B5CE-545290FDEFCC}"/>
              </a:ext>
            </a:extLst>
          </p:cNvPr>
          <p:cNvCxnSpPr>
            <a:cxnSpLocks/>
          </p:cNvCxnSpPr>
          <p:nvPr/>
        </p:nvCxnSpPr>
        <p:spPr>
          <a:xfrm>
            <a:off x="1150381" y="1225038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="" xmlns:a16="http://schemas.microsoft.com/office/drawing/2014/main" id="{86426D96-6D80-4200-9A59-39349E1F1CC3}"/>
              </a:ext>
            </a:extLst>
          </p:cNvPr>
          <p:cNvCxnSpPr>
            <a:cxnSpLocks/>
          </p:cNvCxnSpPr>
          <p:nvPr/>
        </p:nvCxnSpPr>
        <p:spPr>
          <a:xfrm>
            <a:off x="1126598" y="4669595"/>
            <a:ext cx="500334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="" xmlns:a16="http://schemas.microsoft.com/office/drawing/2014/main" id="{6501E311-D6C1-4706-883A-5DE193664C3C}"/>
              </a:ext>
            </a:extLst>
          </p:cNvPr>
          <p:cNvCxnSpPr>
            <a:cxnSpLocks/>
          </p:cNvCxnSpPr>
          <p:nvPr/>
        </p:nvCxnSpPr>
        <p:spPr>
          <a:xfrm>
            <a:off x="1141257" y="974814"/>
            <a:ext cx="49960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391;p33">
            <a:extLst>
              <a:ext uri="{FF2B5EF4-FFF2-40B4-BE49-F238E27FC236}">
                <a16:creationId xmlns="" xmlns:a16="http://schemas.microsoft.com/office/drawing/2014/main" id="{7EA440AB-A5BC-40A9-B199-FD53768AFD61}"/>
              </a:ext>
            </a:extLst>
          </p:cNvPr>
          <p:cNvSpPr txBox="1"/>
          <p:nvPr/>
        </p:nvSpPr>
        <p:spPr>
          <a:xfrm>
            <a:off x="123672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Python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5" name="Google Shape;391;p33">
            <a:extLst>
              <a:ext uri="{FF2B5EF4-FFF2-40B4-BE49-F238E27FC236}">
                <a16:creationId xmlns="" xmlns:a16="http://schemas.microsoft.com/office/drawing/2014/main" id="{9AAEF6F5-1DFA-4351-B2D4-FDDA41273A5C}"/>
              </a:ext>
            </a:extLst>
          </p:cNvPr>
          <p:cNvSpPr txBox="1"/>
          <p:nvPr/>
        </p:nvSpPr>
        <p:spPr>
          <a:xfrm>
            <a:off x="1930141" y="479337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R</a:t>
            </a:r>
            <a:endParaRPr lang="en"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6" name="Google Shape;391;p33">
            <a:extLst>
              <a:ext uri="{FF2B5EF4-FFF2-40B4-BE49-F238E27FC236}">
                <a16:creationId xmlns="" xmlns:a16="http://schemas.microsoft.com/office/drawing/2014/main" id="{F1CC3BE5-5A6F-4833-8F72-930E831D3C30}"/>
              </a:ext>
            </a:extLst>
          </p:cNvPr>
          <p:cNvSpPr txBox="1"/>
          <p:nvPr/>
        </p:nvSpPr>
        <p:spPr>
          <a:xfrm>
            <a:off x="2562601" y="480099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SQL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7" name="Google Shape;391;p33">
            <a:extLst>
              <a:ext uri="{FF2B5EF4-FFF2-40B4-BE49-F238E27FC236}">
                <a16:creationId xmlns="" xmlns:a16="http://schemas.microsoft.com/office/drawing/2014/main" id="{500116CF-32CB-4516-9EDA-B0EB8319DC91}"/>
              </a:ext>
            </a:extLst>
          </p:cNvPr>
          <p:cNvSpPr txBox="1"/>
          <p:nvPr/>
        </p:nvSpPr>
        <p:spPr>
          <a:xfrm>
            <a:off x="3187441" y="4808611"/>
            <a:ext cx="660638" cy="2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Arial"/>
              </a:rPr>
              <a:t>Spark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77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712AF4C3-1C42-4893-8567-971D425AB1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="" xmlns:a16="http://schemas.microsoft.com/office/drawing/2014/main" id="{A2BA28B3-BB52-48E8-BED6-0F9E8B4B77E4}"/>
              </a:ext>
            </a:extLst>
          </p:cNvPr>
          <p:cNvSpPr txBox="1">
            <a:spLocks/>
          </p:cNvSpPr>
          <p:nvPr/>
        </p:nvSpPr>
        <p:spPr>
          <a:xfrm>
            <a:off x="132737" y="-49007"/>
            <a:ext cx="2396612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1600" b="1" dirty="0">
                <a:solidFill>
                  <a:schemeClr val="bg1"/>
                </a:solidFill>
              </a:rPr>
              <a:t>ภาษา </a:t>
            </a:r>
            <a:r>
              <a:rPr lang="en-US" sz="16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Programming</a:t>
            </a:r>
            <a:endParaRPr lang="en-US" b="1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AFE512B-AEE8-4B6B-BC5D-9C4E5E6948AA}"/>
              </a:ext>
            </a:extLst>
          </p:cNvPr>
          <p:cNvSpPr txBox="1"/>
          <p:nvPr/>
        </p:nvSpPr>
        <p:spPr>
          <a:xfrm>
            <a:off x="2263390" y="826586"/>
            <a:ext cx="608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600" b="1" dirty="0">
                <a:latin typeface="TH SarabunPSK" panose="020B0500040200020003" pitchFamily="34" charset="-34"/>
                <a:cs typeface="+mj-cs"/>
              </a:rPr>
              <a:t>Python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สุดยอดโปรแกรมมิ่ง เนื่องจากการใช้งานที่ง่าย ทำให้ดีบั๊กได้อย่างรวดเร็วและง่ายดาย มีการนำมาใช้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th-TH" sz="1600" dirty="0">
                <a:latin typeface="TH SarabunPSK" panose="020B0500040200020003" pitchFamily="34" charset="-34"/>
                <a:cs typeface="+mj-cs"/>
              </a:rPr>
              <a:t>กับการทำงานได้อย่างรวดเร็ว หรือแม้แต่การผสานโค้ดเข้ากับโค้ดตัวอื่นๆ ได้อย่างต่อเนื่อง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94CC5EB-4338-46D0-A79B-CEA250CBD6C1}"/>
              </a:ext>
            </a:extLst>
          </p:cNvPr>
          <p:cNvSpPr txBox="1"/>
          <p:nvPr/>
        </p:nvSpPr>
        <p:spPr>
          <a:xfrm>
            <a:off x="331837" y="1916865"/>
            <a:ext cx="5405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600" b="1" dirty="0">
                <a:latin typeface="TH SarabunPSK" panose="020B0500040200020003" pitchFamily="34" charset="-34"/>
                <a:cs typeface="+mj-cs"/>
              </a:rPr>
              <a:t>R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เป็นภาษาคอมพิวเตอร์ภาษาหนึ่งที่เป็นที่ใช้คำนวณทาง โดยการทำงานของ 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R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ที่นิยมเนื่องจากมี 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en-US" sz="1600" dirty="0">
                <a:latin typeface="TH SarabunPSK" panose="020B0500040200020003" pitchFamily="34" charset="-34"/>
                <a:cs typeface="+mj-cs"/>
              </a:rPr>
              <a:t>built-in function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ทางด้านสถิตที่มีปริมาณมาก รวมถึง สถิติที่ใช้ในการวิเคราะห์ข้อมูลขนาดใหญ่ </a:t>
            </a:r>
            <a:endParaRPr lang="en-US" sz="1600" dirty="0">
              <a:latin typeface="TH SarabunPSK" panose="020B0500040200020003" pitchFamily="34" charset="-34"/>
              <a:cs typeface="+mj-cs"/>
            </a:endParaRPr>
          </a:p>
          <a:p>
            <a:pPr algn="thaiDist"/>
            <a:r>
              <a:rPr lang="th-TH" sz="1600" dirty="0">
                <a:latin typeface="TH SarabunPSK" panose="020B0500040200020003" pitchFamily="34" charset="-34"/>
                <a:cs typeface="+mj-cs"/>
              </a:rPr>
              <a:t>และ มีความสามารถแสดงผลการทำงานในรูปแบบกราฟ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09DAF95-C4F1-4FF1-AC47-19F5EDA1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867256"/>
            <a:ext cx="1730934" cy="584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885F6BB-8191-4FBA-8028-05617F0F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74" y="1862109"/>
            <a:ext cx="1407999" cy="1087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7CAB7A0-C2CA-4B40-83E0-069B4D38C4BF}"/>
              </a:ext>
            </a:extLst>
          </p:cNvPr>
          <p:cNvSpPr txBox="1"/>
          <p:nvPr/>
        </p:nvSpPr>
        <p:spPr>
          <a:xfrm>
            <a:off x="2356057" y="3310963"/>
            <a:ext cx="549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b="1" dirty="0">
                <a:latin typeface="TH SarabunPSK" panose="020B0500040200020003" pitchFamily="34" charset="-34"/>
                <a:cs typeface="+mj-cs"/>
              </a:rPr>
              <a:t>ภาษา </a:t>
            </a:r>
            <a:r>
              <a:rPr lang="en-US" sz="1600" b="1" dirty="0">
                <a:latin typeface="TH SarabunPSK" panose="020B0500040200020003" pitchFamily="34" charset="-34"/>
                <a:cs typeface="+mj-cs"/>
              </a:rPr>
              <a:t>SQL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ย่อมาจาก 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Structured Query Language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  เป็นภาษามาตรฐานในการเข้าถึง ฐานข้อมูล ในการทำการดึงข้อมูล (</a:t>
            </a:r>
            <a:r>
              <a:rPr lang="en-US" sz="1600" dirty="0">
                <a:latin typeface="TH SarabunPSK" panose="020B0500040200020003" pitchFamily="34" charset="-34"/>
                <a:cs typeface="+mj-cs"/>
              </a:rPr>
              <a:t>Retrieve Data) </a:t>
            </a:r>
            <a:r>
              <a:rPr lang="th-TH" sz="1600" dirty="0">
                <a:latin typeface="TH SarabunPSK" panose="020B0500040200020003" pitchFamily="34" charset="-34"/>
                <a:cs typeface="+mj-cs"/>
              </a:rPr>
              <a:t>จากฐานข้อมูล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76903DD-E23B-48CD-BE90-70C5F5C7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58" y="3277574"/>
            <a:ext cx="1611289" cy="7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CED15758-8B63-4091-9A84-DD1206E44387}"/>
              </a:ext>
            </a:extLst>
          </p:cNvPr>
          <p:cNvGrpSpPr/>
          <p:nvPr/>
        </p:nvGrpSpPr>
        <p:grpSpPr>
          <a:xfrm>
            <a:off x="1735263" y="1051757"/>
            <a:ext cx="1287780" cy="1256897"/>
            <a:chOff x="3653662" y="544895"/>
            <a:chExt cx="1717040" cy="1675863"/>
          </a:xfrm>
        </p:grpSpPr>
        <p:sp>
          <p:nvSpPr>
            <p:cNvPr id="8" name="Circle: Hollow 7">
              <a:extLst>
                <a:ext uri="{FF2B5EF4-FFF2-40B4-BE49-F238E27FC236}">
                  <a16:creationId xmlns="" xmlns:a16="http://schemas.microsoft.com/office/drawing/2014/main" id="{218D32F4-9022-49CC-86B8-EED941D06476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DAFB81BA-AB28-49BC-A5B1-F67F05BFA386}"/>
                </a:ext>
              </a:extLst>
            </p:cNvPr>
            <p:cNvSpPr/>
            <p:nvPr/>
          </p:nvSpPr>
          <p:spPr>
            <a:xfrm>
              <a:off x="3653662" y="134058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7947791E-A249-4B40-BBBE-47BBF4C02EC3}"/>
              </a:ext>
            </a:extLst>
          </p:cNvPr>
          <p:cNvGrpSpPr/>
          <p:nvPr/>
        </p:nvGrpSpPr>
        <p:grpSpPr>
          <a:xfrm>
            <a:off x="3889626" y="1058974"/>
            <a:ext cx="1287780" cy="1254212"/>
            <a:chOff x="3653662" y="544895"/>
            <a:chExt cx="1717040" cy="1672283"/>
          </a:xfrm>
        </p:grpSpPr>
        <p:sp>
          <p:nvSpPr>
            <p:cNvPr id="21" name="Circle: Hollow 20">
              <a:extLst>
                <a:ext uri="{FF2B5EF4-FFF2-40B4-BE49-F238E27FC236}">
                  <a16:creationId xmlns="" xmlns:a16="http://schemas.microsoft.com/office/drawing/2014/main" id="{E5DBCC4F-738A-484E-AB28-7EABA8FA694F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D28A04B4-9A0D-4B7F-8838-A7926D1B2334}"/>
                </a:ext>
              </a:extLst>
            </p:cNvPr>
            <p:cNvSpPr/>
            <p:nvPr/>
          </p:nvSpPr>
          <p:spPr>
            <a:xfrm>
              <a:off x="3653662" y="133700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C60ECDA7-32EC-455F-90EB-B8064470FF5B}"/>
              </a:ext>
            </a:extLst>
          </p:cNvPr>
          <p:cNvGrpSpPr/>
          <p:nvPr/>
        </p:nvGrpSpPr>
        <p:grpSpPr>
          <a:xfrm>
            <a:off x="5773007" y="1056166"/>
            <a:ext cx="1287780" cy="1254554"/>
            <a:chOff x="3653662" y="544895"/>
            <a:chExt cx="1717040" cy="1672739"/>
          </a:xfrm>
        </p:grpSpPr>
        <p:sp>
          <p:nvSpPr>
            <p:cNvPr id="24" name="Circle: Hollow 23">
              <a:extLst>
                <a:ext uri="{FF2B5EF4-FFF2-40B4-BE49-F238E27FC236}">
                  <a16:creationId xmlns="" xmlns:a16="http://schemas.microsoft.com/office/drawing/2014/main" id="{F0582546-19FC-466D-8124-F559858C9D51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74B304C8-EA1F-43F7-81AF-9B83002A83DF}"/>
                </a:ext>
              </a:extLst>
            </p:cNvPr>
            <p:cNvSpPr/>
            <p:nvPr/>
          </p:nvSpPr>
          <p:spPr>
            <a:xfrm>
              <a:off x="3653662" y="1337459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127E1380-2E37-43EE-96B3-E3E082F5EB1C}"/>
              </a:ext>
            </a:extLst>
          </p:cNvPr>
          <p:cNvGrpSpPr/>
          <p:nvPr/>
        </p:nvGrpSpPr>
        <p:grpSpPr>
          <a:xfrm>
            <a:off x="1735263" y="2571751"/>
            <a:ext cx="1287780" cy="1249680"/>
            <a:chOff x="3653662" y="544895"/>
            <a:chExt cx="1717040" cy="1666240"/>
          </a:xfrm>
        </p:grpSpPr>
        <p:sp>
          <p:nvSpPr>
            <p:cNvPr id="27" name="Circle: Hollow 26">
              <a:extLst>
                <a:ext uri="{FF2B5EF4-FFF2-40B4-BE49-F238E27FC236}">
                  <a16:creationId xmlns="" xmlns:a16="http://schemas.microsoft.com/office/drawing/2014/main" id="{B90A3299-7606-43E2-847E-DAD4D5020A75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81581F7D-804B-4F05-9292-BFEEC13B8154}"/>
                </a:ext>
              </a:extLst>
            </p:cNvPr>
            <p:cNvSpPr/>
            <p:nvPr/>
          </p:nvSpPr>
          <p:spPr>
            <a:xfrm>
              <a:off x="3653662" y="1324067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0DC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EEC302C4-AA46-4BDB-AD21-91A2F528E5FD}"/>
              </a:ext>
            </a:extLst>
          </p:cNvPr>
          <p:cNvGrpSpPr/>
          <p:nvPr/>
        </p:nvGrpSpPr>
        <p:grpSpPr>
          <a:xfrm>
            <a:off x="3889626" y="2571751"/>
            <a:ext cx="1287780" cy="1249680"/>
            <a:chOff x="3653662" y="544895"/>
            <a:chExt cx="1717040" cy="1666240"/>
          </a:xfrm>
        </p:grpSpPr>
        <p:sp>
          <p:nvSpPr>
            <p:cNvPr id="30" name="Circle: Hollow 29">
              <a:extLst>
                <a:ext uri="{FF2B5EF4-FFF2-40B4-BE49-F238E27FC236}">
                  <a16:creationId xmlns="" xmlns:a16="http://schemas.microsoft.com/office/drawing/2014/main" id="{59505AE3-F537-49FC-AA8C-A1D36DCA0F44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6BE5303E-D6A8-446F-9A81-73B5EE0A59FE}"/>
                </a:ext>
              </a:extLst>
            </p:cNvPr>
            <p:cNvSpPr/>
            <p:nvPr/>
          </p:nvSpPr>
          <p:spPr>
            <a:xfrm>
              <a:off x="3653662" y="1324066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DE8C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5014A6BE-3ED1-48EF-89C2-84AD5C8F8318}"/>
              </a:ext>
            </a:extLst>
          </p:cNvPr>
          <p:cNvGrpSpPr/>
          <p:nvPr/>
        </p:nvGrpSpPr>
        <p:grpSpPr>
          <a:xfrm>
            <a:off x="5773007" y="2571751"/>
            <a:ext cx="1287780" cy="1249680"/>
            <a:chOff x="3653662" y="544895"/>
            <a:chExt cx="1717040" cy="1666240"/>
          </a:xfrm>
        </p:grpSpPr>
        <p:sp>
          <p:nvSpPr>
            <p:cNvPr id="33" name="Circle: Hollow 32">
              <a:extLst>
                <a:ext uri="{FF2B5EF4-FFF2-40B4-BE49-F238E27FC236}">
                  <a16:creationId xmlns="" xmlns:a16="http://schemas.microsoft.com/office/drawing/2014/main" id="{0921F51A-B6CF-4A0F-B513-B4C06134B8FC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D83CDD1F-6EBA-4C80-AD1F-8F151CFF1D53}"/>
                </a:ext>
              </a:extLst>
            </p:cNvPr>
            <p:cNvSpPr/>
            <p:nvPr/>
          </p:nvSpPr>
          <p:spPr>
            <a:xfrm>
              <a:off x="3653662" y="1324064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964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DC98FA5C-0278-43A7-B940-6F92DEEE120C}"/>
              </a:ext>
            </a:extLst>
          </p:cNvPr>
          <p:cNvGrpSpPr/>
          <p:nvPr/>
        </p:nvGrpSpPr>
        <p:grpSpPr>
          <a:xfrm>
            <a:off x="1714973" y="4084527"/>
            <a:ext cx="1287780" cy="1254392"/>
            <a:chOff x="3653662" y="544895"/>
            <a:chExt cx="1717040" cy="1672523"/>
          </a:xfrm>
        </p:grpSpPr>
        <p:sp>
          <p:nvSpPr>
            <p:cNvPr id="36" name="Circle: Hollow 35">
              <a:extLst>
                <a:ext uri="{FF2B5EF4-FFF2-40B4-BE49-F238E27FC236}">
                  <a16:creationId xmlns="" xmlns:a16="http://schemas.microsoft.com/office/drawing/2014/main" id="{77B66E54-1A19-4893-AB4C-3024F9ABFFE8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B262A0FD-6590-47F2-80B4-C39212DA99E3}"/>
                </a:ext>
              </a:extLst>
            </p:cNvPr>
            <p:cNvSpPr/>
            <p:nvPr/>
          </p:nvSpPr>
          <p:spPr>
            <a:xfrm>
              <a:off x="3653662" y="1337243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1FB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299BD557-25CF-4542-A15C-577067E9AF6F}"/>
              </a:ext>
            </a:extLst>
          </p:cNvPr>
          <p:cNvGrpSpPr/>
          <p:nvPr/>
        </p:nvGrpSpPr>
        <p:grpSpPr>
          <a:xfrm>
            <a:off x="3965826" y="4084527"/>
            <a:ext cx="1287780" cy="1254391"/>
            <a:chOff x="3653662" y="544895"/>
            <a:chExt cx="1717040" cy="1672522"/>
          </a:xfrm>
        </p:grpSpPr>
        <p:sp>
          <p:nvSpPr>
            <p:cNvPr id="39" name="Circle: Hollow 38">
              <a:extLst>
                <a:ext uri="{FF2B5EF4-FFF2-40B4-BE49-F238E27FC236}">
                  <a16:creationId xmlns="" xmlns:a16="http://schemas.microsoft.com/office/drawing/2014/main" id="{3603D1A9-7895-4499-87CB-335F0196C393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51CFD68A-12EF-4B79-B7CE-B63F35C8AEB6}"/>
                </a:ext>
              </a:extLst>
            </p:cNvPr>
            <p:cNvSpPr/>
            <p:nvPr/>
          </p:nvSpPr>
          <p:spPr>
            <a:xfrm>
              <a:off x="3653662" y="1337242"/>
              <a:ext cx="1717040" cy="880175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96B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705E9AD2-2D67-4EE8-A344-6CC7FB440855}"/>
              </a:ext>
            </a:extLst>
          </p:cNvPr>
          <p:cNvGrpSpPr/>
          <p:nvPr/>
        </p:nvGrpSpPr>
        <p:grpSpPr>
          <a:xfrm>
            <a:off x="5738333" y="4084527"/>
            <a:ext cx="1287780" cy="1254391"/>
            <a:chOff x="3653662" y="544895"/>
            <a:chExt cx="1717040" cy="1672521"/>
          </a:xfrm>
        </p:grpSpPr>
        <p:sp>
          <p:nvSpPr>
            <p:cNvPr id="42" name="Circle: Hollow 41">
              <a:extLst>
                <a:ext uri="{FF2B5EF4-FFF2-40B4-BE49-F238E27FC236}">
                  <a16:creationId xmlns="" xmlns:a16="http://schemas.microsoft.com/office/drawing/2014/main" id="{F1E75332-0F97-4B30-946B-BF097048322A}"/>
                </a:ext>
              </a:extLst>
            </p:cNvPr>
            <p:cNvSpPr/>
            <p:nvPr/>
          </p:nvSpPr>
          <p:spPr>
            <a:xfrm>
              <a:off x="3653662" y="544895"/>
              <a:ext cx="1717040" cy="1666240"/>
            </a:xfrm>
            <a:prstGeom prst="donut">
              <a:avLst>
                <a:gd name="adj" fmla="val 11356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AE05BCBB-1E99-4876-B1DF-F480E43D3231}"/>
                </a:ext>
              </a:extLst>
            </p:cNvPr>
            <p:cNvSpPr/>
            <p:nvPr/>
          </p:nvSpPr>
          <p:spPr>
            <a:xfrm>
              <a:off x="3653662" y="1337240"/>
              <a:ext cx="1717040" cy="880176"/>
            </a:xfrm>
            <a:custGeom>
              <a:avLst/>
              <a:gdLst>
                <a:gd name="connsiteX0" fmla="*/ 4888 w 1717040"/>
                <a:gd name="connsiteY0" fmla="*/ 0 h 880175"/>
                <a:gd name="connsiteX1" fmla="*/ 194149 w 1717040"/>
                <a:gd name="connsiteY1" fmla="*/ 0 h 880175"/>
                <a:gd name="connsiteX2" fmla="*/ 189218 w 1717040"/>
                <a:gd name="connsiteY2" fmla="*/ 47055 h 880175"/>
                <a:gd name="connsiteX3" fmla="*/ 858520 w 1717040"/>
                <a:gd name="connsiteY3" fmla="*/ 690957 h 880175"/>
                <a:gd name="connsiteX4" fmla="*/ 1527822 w 1717040"/>
                <a:gd name="connsiteY4" fmla="*/ 47055 h 880175"/>
                <a:gd name="connsiteX5" fmla="*/ 1522891 w 1717040"/>
                <a:gd name="connsiteY5" fmla="*/ 0 h 880175"/>
                <a:gd name="connsiteX6" fmla="*/ 1712152 w 1717040"/>
                <a:gd name="connsiteY6" fmla="*/ 0 h 880175"/>
                <a:gd name="connsiteX7" fmla="*/ 1717040 w 1717040"/>
                <a:gd name="connsiteY7" fmla="*/ 47055 h 880175"/>
                <a:gd name="connsiteX8" fmla="*/ 858520 w 1717040"/>
                <a:gd name="connsiteY8" fmla="*/ 880175 h 880175"/>
                <a:gd name="connsiteX9" fmla="*/ 0 w 1717040"/>
                <a:gd name="connsiteY9" fmla="*/ 47055 h 88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040" h="880175">
                  <a:moveTo>
                    <a:pt x="4888" y="0"/>
                  </a:moveTo>
                  <a:lnTo>
                    <a:pt x="194149" y="0"/>
                  </a:lnTo>
                  <a:lnTo>
                    <a:pt x="189218" y="47055"/>
                  </a:lnTo>
                  <a:cubicBezTo>
                    <a:pt x="189218" y="402672"/>
                    <a:pt x="488875" y="690957"/>
                    <a:pt x="858520" y="690957"/>
                  </a:cubicBezTo>
                  <a:cubicBezTo>
                    <a:pt x="1228165" y="690957"/>
                    <a:pt x="1527822" y="402672"/>
                    <a:pt x="1527822" y="47055"/>
                  </a:cubicBezTo>
                  <a:lnTo>
                    <a:pt x="1522891" y="0"/>
                  </a:lnTo>
                  <a:lnTo>
                    <a:pt x="1712152" y="0"/>
                  </a:lnTo>
                  <a:lnTo>
                    <a:pt x="1717040" y="47055"/>
                  </a:lnTo>
                  <a:cubicBezTo>
                    <a:pt x="1717040" y="507174"/>
                    <a:pt x="1332668" y="880175"/>
                    <a:pt x="858520" y="880175"/>
                  </a:cubicBezTo>
                  <a:cubicBezTo>
                    <a:pt x="384372" y="880175"/>
                    <a:pt x="0" y="507174"/>
                    <a:pt x="0" y="47055"/>
                  </a:cubicBezTo>
                  <a:close/>
                </a:path>
              </a:pathLst>
            </a:custGeom>
            <a:solidFill>
              <a:srgbClr val="569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1A142EDF-ED2F-44C7-B4BF-3F063147392C}"/>
              </a:ext>
            </a:extLst>
          </p:cNvPr>
          <p:cNvSpPr/>
          <p:nvPr/>
        </p:nvSpPr>
        <p:spPr>
          <a:xfrm>
            <a:off x="664702" y="4654585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42A2019D-DD72-4341-A94E-71D9424F30FE}"/>
              </a:ext>
            </a:extLst>
          </p:cNvPr>
          <p:cNvSpPr/>
          <p:nvPr/>
        </p:nvSpPr>
        <p:spPr>
          <a:xfrm>
            <a:off x="243840" y="164773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905DDFBD-AD45-4303-8CBF-FE1D2A6C31B7}"/>
              </a:ext>
            </a:extLst>
          </p:cNvPr>
          <p:cNvSpPr/>
          <p:nvPr/>
        </p:nvSpPr>
        <p:spPr>
          <a:xfrm>
            <a:off x="716280" y="3145770"/>
            <a:ext cx="8991600" cy="850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62498D5-D84E-42D0-B724-E681B1D071D5}"/>
              </a:ext>
            </a:extLst>
          </p:cNvPr>
          <p:cNvSpPr txBox="1"/>
          <p:nvPr/>
        </p:nvSpPr>
        <p:spPr>
          <a:xfrm>
            <a:off x="2194181" y="40469"/>
            <a:ext cx="5403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800" kern="1200" dirty="0">
                <a:solidFill>
                  <a:srgbClr val="002060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Top data visualization libraries or tool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DA0292C-9411-46AC-8888-E410640B1011}"/>
              </a:ext>
            </a:extLst>
          </p:cNvPr>
          <p:cNvSpPr txBox="1"/>
          <p:nvPr/>
        </p:nvSpPr>
        <p:spPr>
          <a:xfrm>
            <a:off x="1714973" y="1690784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53A5684-04BE-49D3-AAFD-2A889F999CFF}"/>
              </a:ext>
            </a:extLst>
          </p:cNvPr>
          <p:cNvSpPr txBox="1"/>
          <p:nvPr/>
        </p:nvSpPr>
        <p:spPr>
          <a:xfrm>
            <a:off x="2804716" y="1676597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EB07050-B8DC-4246-8335-19C3F49C5A6B}"/>
              </a:ext>
            </a:extLst>
          </p:cNvPr>
          <p:cNvSpPr txBox="1"/>
          <p:nvPr/>
        </p:nvSpPr>
        <p:spPr>
          <a:xfrm>
            <a:off x="5669492" y="470885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8ACBC43-CCCB-4F6E-A2AE-DBD5BBA300BA}"/>
              </a:ext>
            </a:extLst>
          </p:cNvPr>
          <p:cNvSpPr txBox="1"/>
          <p:nvPr/>
        </p:nvSpPr>
        <p:spPr>
          <a:xfrm>
            <a:off x="3889626" y="470936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E892373-BD60-4C6D-8C67-AF25984964F6}"/>
              </a:ext>
            </a:extLst>
          </p:cNvPr>
          <p:cNvSpPr txBox="1"/>
          <p:nvPr/>
        </p:nvSpPr>
        <p:spPr>
          <a:xfrm>
            <a:off x="1706978" y="467206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D5FC718-8DEE-4E9E-B339-2EA6053BC5F6}"/>
              </a:ext>
            </a:extLst>
          </p:cNvPr>
          <p:cNvSpPr txBox="1"/>
          <p:nvPr/>
        </p:nvSpPr>
        <p:spPr>
          <a:xfrm>
            <a:off x="5738333" y="313754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38B459BD-5B00-4893-AA0D-1EB6324315BF}"/>
              </a:ext>
            </a:extLst>
          </p:cNvPr>
          <p:cNvSpPr txBox="1"/>
          <p:nvPr/>
        </p:nvSpPr>
        <p:spPr>
          <a:xfrm>
            <a:off x="3835017" y="3159286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71C773F2-F313-42C5-88CD-B54E7160EB44}"/>
              </a:ext>
            </a:extLst>
          </p:cNvPr>
          <p:cNvSpPr txBox="1"/>
          <p:nvPr/>
        </p:nvSpPr>
        <p:spPr>
          <a:xfrm>
            <a:off x="5746346" y="167659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E356336-A6EA-4D1F-96F2-01C10B565BAB}"/>
              </a:ext>
            </a:extLst>
          </p:cNvPr>
          <p:cNvSpPr txBox="1"/>
          <p:nvPr/>
        </p:nvSpPr>
        <p:spPr>
          <a:xfrm>
            <a:off x="3842462" y="1659757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7ECE43B-D651-4711-B202-2290C09B57B4}"/>
              </a:ext>
            </a:extLst>
          </p:cNvPr>
          <p:cNvSpPr txBox="1"/>
          <p:nvPr/>
        </p:nvSpPr>
        <p:spPr>
          <a:xfrm>
            <a:off x="1714973" y="319701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E6C3814-96DC-46CC-9465-992E18C38011}"/>
              </a:ext>
            </a:extLst>
          </p:cNvPr>
          <p:cNvSpPr txBox="1"/>
          <p:nvPr/>
        </p:nvSpPr>
        <p:spPr>
          <a:xfrm>
            <a:off x="5005363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87B603C-4129-4344-9FBA-64F44BA480CC}"/>
              </a:ext>
            </a:extLst>
          </p:cNvPr>
          <p:cNvSpPr txBox="1"/>
          <p:nvPr/>
        </p:nvSpPr>
        <p:spPr>
          <a:xfrm>
            <a:off x="2775331" y="466618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AEB3CB71-DCC8-445E-BD7D-5E462F0696F7}"/>
              </a:ext>
            </a:extLst>
          </p:cNvPr>
          <p:cNvSpPr txBox="1"/>
          <p:nvPr/>
        </p:nvSpPr>
        <p:spPr>
          <a:xfrm>
            <a:off x="6854070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E44F9F3-7E8A-40F3-AF78-77255B64EA93}"/>
              </a:ext>
            </a:extLst>
          </p:cNvPr>
          <p:cNvSpPr txBox="1"/>
          <p:nvPr/>
        </p:nvSpPr>
        <p:spPr>
          <a:xfrm>
            <a:off x="4964775" y="319651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9174FF97-9B0C-4C81-A42F-7220A753D84B}"/>
              </a:ext>
            </a:extLst>
          </p:cNvPr>
          <p:cNvSpPr txBox="1"/>
          <p:nvPr/>
        </p:nvSpPr>
        <p:spPr>
          <a:xfrm>
            <a:off x="2792451" y="3197013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F3E85FC-69EE-4329-9E44-8BAC5DB19A72}"/>
              </a:ext>
            </a:extLst>
          </p:cNvPr>
          <p:cNvSpPr txBox="1"/>
          <p:nvPr/>
        </p:nvSpPr>
        <p:spPr>
          <a:xfrm>
            <a:off x="6868667" y="166383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7C9922A3-E61E-411C-A7BA-8F474DD0BD03}"/>
              </a:ext>
            </a:extLst>
          </p:cNvPr>
          <p:cNvSpPr txBox="1"/>
          <p:nvPr/>
        </p:nvSpPr>
        <p:spPr>
          <a:xfrm>
            <a:off x="4964775" y="166441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B34BA82F-94EC-4249-96E5-DC048B232601}"/>
              </a:ext>
            </a:extLst>
          </p:cNvPr>
          <p:cNvSpPr txBox="1"/>
          <p:nvPr/>
        </p:nvSpPr>
        <p:spPr>
          <a:xfrm>
            <a:off x="6775047" y="4672062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B6E2059E-68C3-4025-A408-8EFE198ED790}"/>
              </a:ext>
            </a:extLst>
          </p:cNvPr>
          <p:cNvSpPr txBox="1"/>
          <p:nvPr/>
        </p:nvSpPr>
        <p:spPr>
          <a:xfrm>
            <a:off x="2209115" y="152125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79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05EFC60F-F501-4FBC-8AEF-1D63118DDF67}"/>
              </a:ext>
            </a:extLst>
          </p:cNvPr>
          <p:cNvSpPr/>
          <p:nvPr/>
        </p:nvSpPr>
        <p:spPr>
          <a:xfrm>
            <a:off x="6261648" y="1481145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D333B093-B2A7-483C-AD97-18B8344F158C}"/>
              </a:ext>
            </a:extLst>
          </p:cNvPr>
          <p:cNvSpPr/>
          <p:nvPr/>
        </p:nvSpPr>
        <p:spPr>
          <a:xfrm>
            <a:off x="4417390" y="1485966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21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4DAD29F8-9610-45E8-A1EF-EDF13D7CE059}"/>
              </a:ext>
            </a:extLst>
          </p:cNvPr>
          <p:cNvSpPr/>
          <p:nvPr/>
        </p:nvSpPr>
        <p:spPr>
          <a:xfrm>
            <a:off x="2208369" y="3034568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17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72D97692-23D8-4243-8921-6F716C2BEEAE}"/>
              </a:ext>
            </a:extLst>
          </p:cNvPr>
          <p:cNvSpPr/>
          <p:nvPr/>
        </p:nvSpPr>
        <p:spPr>
          <a:xfrm>
            <a:off x="4399232" y="3006089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16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0357D70F-A48D-4839-8AA8-B11D6360BA5E}"/>
              </a:ext>
            </a:extLst>
          </p:cNvPr>
          <p:cNvSpPr/>
          <p:nvPr/>
        </p:nvSpPr>
        <p:spPr>
          <a:xfrm>
            <a:off x="6235314" y="2975962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868DF2DE-14AF-443C-AB50-EB916D386B5A}"/>
              </a:ext>
            </a:extLst>
          </p:cNvPr>
          <p:cNvSpPr/>
          <p:nvPr/>
        </p:nvSpPr>
        <p:spPr>
          <a:xfrm>
            <a:off x="2208369" y="449794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C06FC7BB-DE87-437B-AC33-27E012115B2E}"/>
              </a:ext>
            </a:extLst>
          </p:cNvPr>
          <p:cNvSpPr/>
          <p:nvPr/>
        </p:nvSpPr>
        <p:spPr>
          <a:xfrm>
            <a:off x="4453781" y="4465157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13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7A73F21E-F407-464E-97F4-3A55B317AEB2}"/>
              </a:ext>
            </a:extLst>
          </p:cNvPr>
          <p:cNvSpPr/>
          <p:nvPr/>
        </p:nvSpPr>
        <p:spPr>
          <a:xfrm>
            <a:off x="6247974" y="4481561"/>
            <a:ext cx="3545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w Cen MT Condensed Extra Bold" panose="020B0803020202020204" pitchFamily="34" charset="0"/>
                <a:ea typeface="+mn-ea"/>
                <a:cs typeface="+mn-cs"/>
              </a:rPr>
              <a:t>12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D4EF02EB-EEBA-4DBA-A917-F9F638A2BCFB}"/>
              </a:ext>
            </a:extLst>
          </p:cNvPr>
          <p:cNvSpPr txBox="1"/>
          <p:nvPr/>
        </p:nvSpPr>
        <p:spPr>
          <a:xfrm>
            <a:off x="2024897" y="1771094"/>
            <a:ext cx="6912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C4968661-515F-4F28-83A0-33CC9632BE7B}"/>
              </a:ext>
            </a:extLst>
          </p:cNvPr>
          <p:cNvSpPr txBox="1"/>
          <p:nvPr/>
        </p:nvSpPr>
        <p:spPr>
          <a:xfrm>
            <a:off x="4163246" y="1762479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Automotive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9D29C9DE-1543-4160-A58B-9ECB1782CDB8}"/>
              </a:ext>
            </a:extLst>
          </p:cNvPr>
          <p:cNvSpPr txBox="1"/>
          <p:nvPr/>
        </p:nvSpPr>
        <p:spPr>
          <a:xfrm>
            <a:off x="6082827" y="1767711"/>
            <a:ext cx="7152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Agriculture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3CD94B66-0765-40E8-AE8F-CD7B48D2102F}"/>
              </a:ext>
            </a:extLst>
          </p:cNvPr>
          <p:cNvSpPr txBox="1"/>
          <p:nvPr/>
        </p:nvSpPr>
        <p:spPr>
          <a:xfrm>
            <a:off x="1980477" y="3346377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Construction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79F2BDE1-D5B4-4080-B84B-6E4392F7B166}"/>
              </a:ext>
            </a:extLst>
          </p:cNvPr>
          <p:cNvSpPr txBox="1"/>
          <p:nvPr/>
        </p:nvSpPr>
        <p:spPr>
          <a:xfrm>
            <a:off x="4116612" y="3366315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Consultancy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1AA5DD98-C68A-469F-82D0-6C7526950747}"/>
              </a:ext>
            </a:extLst>
          </p:cNvPr>
          <p:cNvSpPr txBox="1"/>
          <p:nvPr/>
        </p:nvSpPr>
        <p:spPr>
          <a:xfrm>
            <a:off x="6082705" y="3321555"/>
            <a:ext cx="707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Real Estate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BD33D865-6C7B-451A-802A-6C448FB7CF76}"/>
              </a:ext>
            </a:extLst>
          </p:cNvPr>
          <p:cNvSpPr txBox="1"/>
          <p:nvPr/>
        </p:nvSpPr>
        <p:spPr>
          <a:xfrm>
            <a:off x="2050751" y="4812313"/>
            <a:ext cx="5870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Telecom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947B1106-4345-45F1-8A7F-490CA0C29F84}"/>
              </a:ext>
            </a:extLst>
          </p:cNvPr>
          <p:cNvSpPr txBox="1"/>
          <p:nvPr/>
        </p:nvSpPr>
        <p:spPr>
          <a:xfrm>
            <a:off x="6128997" y="4843418"/>
            <a:ext cx="5757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Banking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F08FCA5-22E6-4F93-8389-DB33B16E8008}"/>
              </a:ext>
            </a:extLst>
          </p:cNvPr>
          <p:cNvSpPr txBox="1"/>
          <p:nvPr/>
        </p:nvSpPr>
        <p:spPr>
          <a:xfrm>
            <a:off x="3998165" y="4827211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Management Consulting</a:t>
            </a:r>
          </a:p>
        </p:txBody>
      </p:sp>
    </p:spTree>
    <p:extLst>
      <p:ext uri="{BB962C8B-B14F-4D97-AF65-F5344CB8AC3E}">
        <p14:creationId xmlns:p14="http://schemas.microsoft.com/office/powerpoint/2010/main" val="363750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640000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60000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80000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220000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9050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6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Scientist ?</a:t>
            </a:r>
            <a:endParaRPr sz="6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3" name="Google Shape;193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4" y="574117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209" name="Google Shape;209;p12"/>
          <p:cNvSpPr txBox="1"/>
          <p:nvPr/>
        </p:nvSpPr>
        <p:spPr>
          <a:xfrm>
            <a:off x="486100" y="1840513"/>
            <a:ext cx="8173751" cy="10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400" dirty="0"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คือ ผู้ที่เข้ามาจัดการข้อมูลขนาดใหญ่เพื่อทำให้ข้อมูลเหล่านี้สามารถนำไปใช้ต่อยอดได้ไม่ว่าจะเป็นการต่อยอดทางธุรกิจเพื่อสร้างสินค้าและบริการให้เข้าถึงกลุ่มผู้บริโภคได้มากขึ้น </a:t>
            </a:r>
            <a:endParaRPr sz="2400"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pic>
        <p:nvPicPr>
          <p:cNvPr id="210" name="Google Shape;21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276" y="2947750"/>
            <a:ext cx="3179226" cy="21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251" y="121450"/>
            <a:ext cx="1640600" cy="164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52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20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378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291" name="Google Shape;291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D7D96ED-9C95-44DF-AB5A-F3F010F3D394}"/>
              </a:ext>
            </a:extLst>
          </p:cNvPr>
          <p:cNvSpPr/>
          <p:nvPr/>
        </p:nvSpPr>
        <p:spPr>
          <a:xfrm>
            <a:off x="0" y="4005222"/>
            <a:ext cx="5129567" cy="1138277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D834FB3-D026-465F-93F7-214CA9C8C5D6}"/>
              </a:ext>
            </a:extLst>
          </p:cNvPr>
          <p:cNvSpPr txBox="1"/>
          <p:nvPr/>
        </p:nvSpPr>
        <p:spPr>
          <a:xfrm>
            <a:off x="1249260" y="197388"/>
            <a:ext cx="593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Roboto Condensed" panose="020B0604020202020204" charset="0"/>
                <a:ea typeface="Roboto Condensed" panose="020B0604020202020204" charset="0"/>
              </a:rPr>
              <a:t>DATA SCIENTIST</a:t>
            </a:r>
          </a:p>
        </p:txBody>
      </p:sp>
      <p:grpSp>
        <p:nvGrpSpPr>
          <p:cNvPr id="13" name="Google Shape;746;p44">
            <a:extLst>
              <a:ext uri="{FF2B5EF4-FFF2-40B4-BE49-F238E27FC236}">
                <a16:creationId xmlns="" xmlns:a16="http://schemas.microsoft.com/office/drawing/2014/main" id="{0C709600-A9A3-4E14-B75D-90DE34787FBA}"/>
              </a:ext>
            </a:extLst>
          </p:cNvPr>
          <p:cNvGrpSpPr/>
          <p:nvPr/>
        </p:nvGrpSpPr>
        <p:grpSpPr>
          <a:xfrm>
            <a:off x="375313" y="263780"/>
            <a:ext cx="727335" cy="446581"/>
            <a:chOff x="4595425" y="1707325"/>
            <a:chExt cx="470075" cy="288625"/>
          </a:xfrm>
        </p:grpSpPr>
        <p:sp>
          <p:nvSpPr>
            <p:cNvPr id="14" name="Google Shape;747;p44">
              <a:extLst>
                <a:ext uri="{FF2B5EF4-FFF2-40B4-BE49-F238E27FC236}">
                  <a16:creationId xmlns="" xmlns:a16="http://schemas.microsoft.com/office/drawing/2014/main" id="{6DC31C9C-3064-4691-991F-BB01A9D79B51}"/>
                </a:ext>
              </a:extLst>
            </p:cNvPr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48;p44">
              <a:extLst>
                <a:ext uri="{FF2B5EF4-FFF2-40B4-BE49-F238E27FC236}">
                  <a16:creationId xmlns="" xmlns:a16="http://schemas.microsoft.com/office/drawing/2014/main" id="{7B1321A9-AB1F-47E9-9022-ED806C71C34D}"/>
                </a:ext>
              </a:extLst>
            </p:cNvPr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49;p44">
              <a:extLst>
                <a:ext uri="{FF2B5EF4-FFF2-40B4-BE49-F238E27FC236}">
                  <a16:creationId xmlns="" xmlns:a16="http://schemas.microsoft.com/office/drawing/2014/main" id="{BE3940F7-E9A4-4D9C-BF6C-72D5741999A6}"/>
                </a:ext>
              </a:extLst>
            </p:cNvPr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50;p44">
              <a:extLst>
                <a:ext uri="{FF2B5EF4-FFF2-40B4-BE49-F238E27FC236}">
                  <a16:creationId xmlns="" xmlns:a16="http://schemas.microsoft.com/office/drawing/2014/main" id="{99EF9281-B1C2-4804-BE69-FDD30505A9B6}"/>
                </a:ext>
              </a:extLst>
            </p:cNvPr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51;p44">
              <a:extLst>
                <a:ext uri="{FF2B5EF4-FFF2-40B4-BE49-F238E27FC236}">
                  <a16:creationId xmlns="" xmlns:a16="http://schemas.microsoft.com/office/drawing/2014/main" id="{E8473E8B-11FE-49BB-994E-2B369E96D87D}"/>
                </a:ext>
              </a:extLst>
            </p:cNvPr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Flowchart: Magnetic Disk 18">
            <a:extLst>
              <a:ext uri="{FF2B5EF4-FFF2-40B4-BE49-F238E27FC236}">
                <a16:creationId xmlns="" xmlns:a16="http://schemas.microsoft.com/office/drawing/2014/main" id="{6D745775-60D1-4B1B-B20C-A26E6AC2C9C2}"/>
              </a:ext>
            </a:extLst>
          </p:cNvPr>
          <p:cNvSpPr/>
          <p:nvPr/>
        </p:nvSpPr>
        <p:spPr>
          <a:xfrm>
            <a:off x="3538473" y="3890659"/>
            <a:ext cx="1861354" cy="22912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oogle Shape;793;p44">
            <a:extLst>
              <a:ext uri="{FF2B5EF4-FFF2-40B4-BE49-F238E27FC236}">
                <a16:creationId xmlns="" xmlns:a16="http://schemas.microsoft.com/office/drawing/2014/main" id="{7B2C3661-DE47-4D46-9546-1ECC24A656C7}"/>
              </a:ext>
            </a:extLst>
          </p:cNvPr>
          <p:cNvGrpSpPr/>
          <p:nvPr/>
        </p:nvGrpSpPr>
        <p:grpSpPr>
          <a:xfrm>
            <a:off x="4108525" y="1929403"/>
            <a:ext cx="707002" cy="2004188"/>
            <a:chOff x="3384375" y="2267500"/>
            <a:chExt cx="203375" cy="507825"/>
          </a:xfrm>
        </p:grpSpPr>
        <p:sp>
          <p:nvSpPr>
            <p:cNvPr id="21" name="Google Shape;794;p44">
              <a:extLst>
                <a:ext uri="{FF2B5EF4-FFF2-40B4-BE49-F238E27FC236}">
                  <a16:creationId xmlns="" xmlns:a16="http://schemas.microsoft.com/office/drawing/2014/main" id="{4DD1B593-2A7D-4E7E-B5F9-05156087C4DB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795;p44">
              <a:extLst>
                <a:ext uri="{FF2B5EF4-FFF2-40B4-BE49-F238E27FC236}">
                  <a16:creationId xmlns="" xmlns:a16="http://schemas.microsoft.com/office/drawing/2014/main" id="{1A6039AA-3F30-4F37-BECA-C58F29A557AC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89;p20">
            <a:extLst>
              <a:ext uri="{FF2B5EF4-FFF2-40B4-BE49-F238E27FC236}">
                <a16:creationId xmlns="" xmlns:a16="http://schemas.microsoft.com/office/drawing/2014/main" id="{08F63B9B-7AF8-41CF-9BAA-1FC89F966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15597" y="346636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-US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Programming/Coding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Python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SQL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7" name="Google Shape;289;p20">
            <a:extLst>
              <a:ext uri="{FF2B5EF4-FFF2-40B4-BE49-F238E27FC236}">
                <a16:creationId xmlns="" xmlns:a16="http://schemas.microsoft.com/office/drawing/2014/main" id="{636B2EE3-B7CE-4066-BB56-DCA711A5C637}"/>
              </a:ext>
            </a:extLst>
          </p:cNvPr>
          <p:cNvSpPr txBox="1">
            <a:spLocks/>
          </p:cNvSpPr>
          <p:nvPr/>
        </p:nvSpPr>
        <p:spPr>
          <a:xfrm>
            <a:off x="865022" y="1160324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จบการศึกษา</a:t>
            </a:r>
            <a:endParaRPr lang="en-US" sz="1400" b="1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Engineering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Mathematics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Other</a:t>
            </a:r>
            <a:endParaRPr lang="th-TH" sz="1400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Google Shape;289;p20">
            <a:extLst>
              <a:ext uri="{FF2B5EF4-FFF2-40B4-BE49-F238E27FC236}">
                <a16:creationId xmlns="" xmlns:a16="http://schemas.microsoft.com/office/drawing/2014/main" id="{8F2A9422-36D6-4288-87EE-6C373E592D10}"/>
              </a:ext>
            </a:extLst>
          </p:cNvPr>
          <p:cNvSpPr txBox="1">
            <a:spLocks/>
          </p:cNvSpPr>
          <p:nvPr/>
        </p:nvSpPr>
        <p:spPr>
          <a:xfrm>
            <a:off x="6315597" y="1149072"/>
            <a:ext cx="26736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None/>
            </a:pPr>
            <a:r>
              <a:rPr lang="th-TH" sz="1400" b="1" dirty="0">
                <a:solidFill>
                  <a:srgbClr val="FF9933"/>
                </a:solidFill>
                <a:latin typeface="Roboto Condensed" panose="020B0604020202020204" charset="0"/>
                <a:ea typeface="Roboto Condensed" panose="020B0604020202020204" charset="0"/>
              </a:rPr>
              <a:t>คุณสมบัติ</a:t>
            </a:r>
            <a:endParaRPr lang="en-US" sz="1400" dirty="0">
              <a:solidFill>
                <a:srgbClr val="FF993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Machine Learning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Analysis</a:t>
            </a:r>
            <a:endParaRPr lang="th-TH" sz="14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Statistics</a:t>
            </a:r>
            <a:endParaRPr lang="th-TH" sz="1400" b="1" dirty="0">
              <a:solidFill>
                <a:schemeClr val="bg1">
                  <a:lumMod val="9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="" xmlns:a16="http://schemas.microsoft.com/office/drawing/2014/main" id="{A159C628-1752-4DCF-BFDB-6332F07C1B04}"/>
              </a:ext>
            </a:extLst>
          </p:cNvPr>
          <p:cNvCxnSpPr>
            <a:cxnSpLocks/>
          </p:cNvCxnSpPr>
          <p:nvPr/>
        </p:nvCxnSpPr>
        <p:spPr>
          <a:xfrm rot="10800000">
            <a:off x="2501375" y="1760788"/>
            <a:ext cx="1163784" cy="810965"/>
          </a:xfrm>
          <a:prstGeom prst="bentConnector3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="" xmlns:a16="http://schemas.microsoft.com/office/drawing/2014/main" id="{662DB8F0-F6C0-40D4-9574-C62CDAB20586}"/>
              </a:ext>
            </a:extLst>
          </p:cNvPr>
          <p:cNvCxnSpPr/>
          <p:nvPr/>
        </p:nvCxnSpPr>
        <p:spPr>
          <a:xfrm flipV="1">
            <a:off x="5312588" y="1828800"/>
            <a:ext cx="838830" cy="742950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="" xmlns:a16="http://schemas.microsoft.com/office/drawing/2014/main" id="{F2735C61-EAC4-4AAA-AE22-A5E52F8BB25C}"/>
              </a:ext>
            </a:extLst>
          </p:cNvPr>
          <p:cNvCxnSpPr/>
          <p:nvPr/>
        </p:nvCxnSpPr>
        <p:spPr>
          <a:xfrm>
            <a:off x="5448616" y="3294863"/>
            <a:ext cx="657460" cy="638728"/>
          </a:xfrm>
          <a:prstGeom prst="bentConnector3">
            <a:avLst/>
          </a:prstGeom>
          <a:ln w="28575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5246ECC-20A3-484C-B4F0-3FA585441FB1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3C43B277-FBE1-434D-BE21-EDBAB8CD9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470345"/>
              </p:ext>
            </p:extLst>
          </p:nvPr>
        </p:nvGraphicFramePr>
        <p:xfrm>
          <a:off x="1" y="0"/>
          <a:ext cx="91439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à¸à¸¥à¸à¸²à¸£à¸à¹à¸à¸«à¸²à¸£à¸¹à¸à¸ à¸²à¸à¸ªà¸³à¸«à¸£à¸±à¸ linkedin">
            <a:extLst>
              <a:ext uri="{FF2B5EF4-FFF2-40B4-BE49-F238E27FC236}">
                <a16:creationId xmlns="" xmlns:a16="http://schemas.microsoft.com/office/drawing/2014/main" id="{0851D14D-070B-4F03-8D92-AEE992600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21" y="1068977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à¸à¸¥à¸à¸²à¸£à¸à¹à¸à¸«à¸²à¸£à¸¹à¸à¸ à¸²à¸à¸ªà¸³à¸«à¸£à¸±à¸ indeed png">
            <a:extLst>
              <a:ext uri="{FF2B5EF4-FFF2-40B4-BE49-F238E27FC236}">
                <a16:creationId xmlns="" xmlns:a16="http://schemas.microsoft.com/office/drawing/2014/main" id="{EFDFADFF-EB14-4AF5-864D-BC5B39055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52" y="4521450"/>
            <a:ext cx="1045607" cy="27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="" xmlns:a16="http://schemas.microsoft.com/office/drawing/2014/main" id="{E80A08C7-04A0-4D46-B6F0-62E96C96B70F}"/>
              </a:ext>
            </a:extLst>
          </p:cNvPr>
          <p:cNvSpPr txBox="1"/>
          <p:nvPr/>
        </p:nvSpPr>
        <p:spPr>
          <a:xfrm>
            <a:off x="6741999" y="4521450"/>
            <a:ext cx="494960" cy="32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27477</a:t>
            </a:r>
          </a:p>
        </p:txBody>
      </p:sp>
      <p:pic>
        <p:nvPicPr>
          <p:cNvPr id="2054" name="Picture 6" descr="à¸£à¸¹à¸à¸ à¸²à¸à¸à¸µà¹à¹à¸à¸µà¹à¸¢à¸§à¸à¹à¸­à¸">
            <a:extLst>
              <a:ext uri="{FF2B5EF4-FFF2-40B4-BE49-F238E27FC236}">
                <a16:creationId xmlns="" xmlns:a16="http://schemas.microsoft.com/office/drawing/2014/main" id="{3C9D92D3-40C8-48DA-BD3F-A15563AF9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7" y="2948935"/>
            <a:ext cx="1062995" cy="106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">
            <a:extLst>
              <a:ext uri="{FF2B5EF4-FFF2-40B4-BE49-F238E27FC236}">
                <a16:creationId xmlns="" xmlns:a16="http://schemas.microsoft.com/office/drawing/2014/main" id="{1206039A-3AE1-4D41-8EE2-9C3E9F972639}"/>
              </a:ext>
            </a:extLst>
          </p:cNvPr>
          <p:cNvSpPr txBox="1"/>
          <p:nvPr/>
        </p:nvSpPr>
        <p:spPr>
          <a:xfrm>
            <a:off x="506330" y="3606165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21204</a:t>
            </a:r>
          </a:p>
        </p:txBody>
      </p:sp>
      <p:pic>
        <p:nvPicPr>
          <p:cNvPr id="2056" name="Picture 8" descr="Monster new logo july 2014.png">
            <a:extLst>
              <a:ext uri="{FF2B5EF4-FFF2-40B4-BE49-F238E27FC236}">
                <a16:creationId xmlns="" xmlns:a16="http://schemas.microsoft.com/office/drawing/2014/main" id="{87AAE5F7-E09F-4216-9679-13919F48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13" y="577931"/>
            <a:ext cx="1284200" cy="3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">
            <a:extLst>
              <a:ext uri="{FF2B5EF4-FFF2-40B4-BE49-F238E27FC236}">
                <a16:creationId xmlns="" xmlns:a16="http://schemas.microsoft.com/office/drawing/2014/main" id="{0F54C69E-1E1B-4221-9175-E21BBD0CBFA0}"/>
              </a:ext>
            </a:extLst>
          </p:cNvPr>
          <p:cNvSpPr txBox="1"/>
          <p:nvPr/>
        </p:nvSpPr>
        <p:spPr>
          <a:xfrm>
            <a:off x="1579332" y="963192"/>
            <a:ext cx="494960" cy="280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19350</a:t>
            </a:r>
          </a:p>
        </p:txBody>
      </p:sp>
    </p:spTree>
    <p:extLst>
      <p:ext uri="{BB962C8B-B14F-4D97-AF65-F5344CB8AC3E}">
        <p14:creationId xmlns:p14="http://schemas.microsoft.com/office/powerpoint/2010/main" val="24494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C1CD388E-6209-4288-AC7C-15AE787FCA7C}"/>
              </a:ext>
            </a:extLst>
          </p:cNvPr>
          <p:cNvSpPr txBox="1"/>
          <p:nvPr/>
        </p:nvSpPr>
        <p:spPr>
          <a:xfrm>
            <a:off x="2409673" y="194620"/>
            <a:ext cx="4231961" cy="5539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Tw Cen MT Condensed Extra Bold" panose="020B0803020202020204" pitchFamily="34" charset="0"/>
              </a:rPr>
              <a:t>Salary for Data Scientists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3EB78531-4918-488A-80F5-D26B1339EA0B}"/>
              </a:ext>
            </a:extLst>
          </p:cNvPr>
          <p:cNvGrpSpPr/>
          <p:nvPr/>
        </p:nvGrpSpPr>
        <p:grpSpPr>
          <a:xfrm>
            <a:off x="1241760" y="792035"/>
            <a:ext cx="6734292" cy="4401434"/>
            <a:chOff x="1655680" y="1056047"/>
            <a:chExt cx="8979056" cy="586857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="" xmlns:a16="http://schemas.microsoft.com/office/drawing/2014/main" id="{D4B6B153-07D5-4EFF-AC67-3D45E6B27906}"/>
                </a:ext>
              </a:extLst>
            </p:cNvPr>
            <p:cNvSpPr/>
            <p:nvPr/>
          </p:nvSpPr>
          <p:spPr>
            <a:xfrm>
              <a:off x="2895417" y="3579392"/>
              <a:ext cx="1123152" cy="31475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="" xmlns:a16="http://schemas.microsoft.com/office/drawing/2014/main" id="{BEBFC2B6-D7B5-489C-9E52-E75A743D3AA1}"/>
                </a:ext>
              </a:extLst>
            </p:cNvPr>
            <p:cNvSpPr/>
            <p:nvPr/>
          </p:nvSpPr>
          <p:spPr>
            <a:xfrm>
              <a:off x="6412712" y="2012724"/>
              <a:ext cx="1243859" cy="4500301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="" xmlns:a16="http://schemas.microsoft.com/office/drawing/2014/main" id="{F66F5BE1-D16B-49D8-9477-E7558448F04B}"/>
                </a:ext>
              </a:extLst>
            </p:cNvPr>
            <p:cNvSpPr/>
            <p:nvPr/>
          </p:nvSpPr>
          <p:spPr>
            <a:xfrm>
              <a:off x="5147841" y="2705540"/>
              <a:ext cx="1265651" cy="415246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DA599B12-0BE6-450F-B30A-7FE01810A6B6}"/>
                </a:ext>
              </a:extLst>
            </p:cNvPr>
            <p:cNvSpPr/>
            <p:nvPr/>
          </p:nvSpPr>
          <p:spPr>
            <a:xfrm>
              <a:off x="7657092" y="1056047"/>
              <a:ext cx="1182138" cy="5064976"/>
            </a:xfrm>
            <a:prstGeom prst="roundRect">
              <a:avLst>
                <a:gd name="adj" fmla="val 50000"/>
              </a:avLst>
            </a:prstGeom>
            <a:solidFill>
              <a:srgbClr val="BE6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8623DABC-CE1D-49CE-8768-A5596F5CE5BE}"/>
                </a:ext>
              </a:extLst>
            </p:cNvPr>
            <p:cNvSpPr/>
            <p:nvPr/>
          </p:nvSpPr>
          <p:spPr>
            <a:xfrm>
              <a:off x="5333301" y="3240837"/>
              <a:ext cx="29538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 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95983919-953B-4A4F-A616-43FA5EB15672}"/>
                </a:ext>
              </a:extLst>
            </p:cNvPr>
            <p:cNvSpPr/>
            <p:nvPr/>
          </p:nvSpPr>
          <p:spPr>
            <a:xfrm>
              <a:off x="3962568" y="2971820"/>
              <a:ext cx="1185273" cy="348881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52E67A66-E16F-4837-BD57-AB5534389AB1}"/>
                </a:ext>
              </a:extLst>
            </p:cNvPr>
            <p:cNvSpPr/>
            <p:nvPr/>
          </p:nvSpPr>
          <p:spPr>
            <a:xfrm>
              <a:off x="1656200" y="6109500"/>
              <a:ext cx="1540415" cy="78773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Intern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A0D41141-7C14-47C9-B13A-64D190984348}"/>
                </a:ext>
              </a:extLst>
            </p:cNvPr>
            <p:cNvSpPr/>
            <p:nvPr/>
          </p:nvSpPr>
          <p:spPr>
            <a:xfrm>
              <a:off x="3196877" y="6101425"/>
              <a:ext cx="1959706" cy="823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AB454AD3-16B9-4CE7-95B6-9F184F9B13A7}"/>
                </a:ext>
              </a:extLst>
            </p:cNvPr>
            <p:cNvSpPr/>
            <p:nvPr/>
          </p:nvSpPr>
          <p:spPr>
            <a:xfrm>
              <a:off x="5152212" y="6085154"/>
              <a:ext cx="1882429" cy="78633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02808545-44D7-4F55-A28E-F046BDC6CE83}"/>
                </a:ext>
              </a:extLst>
            </p:cNvPr>
            <p:cNvSpPr/>
            <p:nvPr/>
          </p:nvSpPr>
          <p:spPr>
            <a:xfrm>
              <a:off x="6961172" y="6083204"/>
              <a:ext cx="1882429" cy="788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4" name="Rectangle 6">
              <a:extLst>
                <a:ext uri="{FF2B5EF4-FFF2-40B4-BE49-F238E27FC236}">
                  <a16:creationId xmlns="" xmlns:a16="http://schemas.microsoft.com/office/drawing/2014/main" id="{0155C1D9-1BF6-491E-9BC6-88783868148E}"/>
                </a:ext>
              </a:extLst>
            </p:cNvPr>
            <p:cNvSpPr/>
            <p:nvPr/>
          </p:nvSpPr>
          <p:spPr>
            <a:xfrm>
              <a:off x="1655680" y="5381236"/>
              <a:ext cx="2313872" cy="745724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1167892 w 1944914"/>
                <a:gd name="connsiteY0" fmla="*/ 0 h 819317"/>
                <a:gd name="connsiteX1" fmla="*/ 1944914 w 1944914"/>
                <a:gd name="connsiteY1" fmla="*/ 7491 h 819317"/>
                <a:gd name="connsiteX2" fmla="*/ 1828800 w 1944914"/>
                <a:gd name="connsiteY2" fmla="*/ 819317 h 819317"/>
                <a:gd name="connsiteX3" fmla="*/ 0 w 1944914"/>
                <a:gd name="connsiteY3" fmla="*/ 819317 h 819317"/>
                <a:gd name="connsiteX4" fmla="*/ 1167892 w 1944914"/>
                <a:gd name="connsiteY4" fmla="*/ 0 h 819317"/>
                <a:gd name="connsiteX0" fmla="*/ 1153853 w 1944914"/>
                <a:gd name="connsiteY0" fmla="*/ 1456 h 811825"/>
                <a:gd name="connsiteX1" fmla="*/ 1944914 w 1944914"/>
                <a:gd name="connsiteY1" fmla="*/ -1 h 811825"/>
                <a:gd name="connsiteX2" fmla="*/ 1828800 w 1944914"/>
                <a:gd name="connsiteY2" fmla="*/ 811825 h 811825"/>
                <a:gd name="connsiteX3" fmla="*/ 0 w 1944914"/>
                <a:gd name="connsiteY3" fmla="*/ 811825 h 811825"/>
                <a:gd name="connsiteX4" fmla="*/ 1153853 w 1944914"/>
                <a:gd name="connsiteY4" fmla="*/ 1456 h 811825"/>
                <a:gd name="connsiteX0" fmla="*/ 1153853 w 2397676"/>
                <a:gd name="connsiteY0" fmla="*/ 1457 h 811826"/>
                <a:gd name="connsiteX1" fmla="*/ 2397676 w 2397676"/>
                <a:gd name="connsiteY1" fmla="*/ 0 h 811826"/>
                <a:gd name="connsiteX2" fmla="*/ 1828800 w 2397676"/>
                <a:gd name="connsiteY2" fmla="*/ 811826 h 811826"/>
                <a:gd name="connsiteX3" fmla="*/ 0 w 2397676"/>
                <a:gd name="connsiteY3" fmla="*/ 811826 h 811826"/>
                <a:gd name="connsiteX4" fmla="*/ 1153853 w 2397676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28800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153853 w 2404695"/>
                <a:gd name="connsiteY0" fmla="*/ 145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153853 w 2404695"/>
                <a:gd name="connsiteY4" fmla="*/ 1457 h 811826"/>
                <a:gd name="connsiteX0" fmla="*/ 1330255 w 2404695"/>
                <a:gd name="connsiteY0" fmla="*/ 17402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30255 w 2404695"/>
                <a:gd name="connsiteY4" fmla="*/ 17402 h 811826"/>
                <a:gd name="connsiteX0" fmla="*/ 1263177 w 2404695"/>
                <a:gd name="connsiteY0" fmla="*/ 50227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263177 w 2404695"/>
                <a:gd name="connsiteY4" fmla="*/ 50227 h 811826"/>
                <a:gd name="connsiteX0" fmla="*/ 1385301 w 2404695"/>
                <a:gd name="connsiteY0" fmla="*/ 18336 h 811826"/>
                <a:gd name="connsiteX1" fmla="*/ 2404695 w 2404695"/>
                <a:gd name="connsiteY1" fmla="*/ 0 h 811826"/>
                <a:gd name="connsiteX2" fmla="*/ 1838073 w 2404695"/>
                <a:gd name="connsiteY2" fmla="*/ 811826 h 811826"/>
                <a:gd name="connsiteX3" fmla="*/ 0 w 2404695"/>
                <a:gd name="connsiteY3" fmla="*/ 811826 h 811826"/>
                <a:gd name="connsiteX4" fmla="*/ 1385301 w 2404695"/>
                <a:gd name="connsiteY4" fmla="*/ 18336 h 811826"/>
                <a:gd name="connsiteX0" fmla="*/ 1331024 w 2404695"/>
                <a:gd name="connsiteY0" fmla="*/ 0 h 825382"/>
                <a:gd name="connsiteX1" fmla="*/ 2404695 w 2404695"/>
                <a:gd name="connsiteY1" fmla="*/ 13556 h 825382"/>
                <a:gd name="connsiteX2" fmla="*/ 1838073 w 2404695"/>
                <a:gd name="connsiteY2" fmla="*/ 825382 h 825382"/>
                <a:gd name="connsiteX3" fmla="*/ 0 w 2404695"/>
                <a:gd name="connsiteY3" fmla="*/ 825382 h 825382"/>
                <a:gd name="connsiteX4" fmla="*/ 1331024 w 2404695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61392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  <a:gd name="connsiteX0" fmla="*/ 1331024 w 2499680"/>
                <a:gd name="connsiteY0" fmla="*/ 0 h 825382"/>
                <a:gd name="connsiteX1" fmla="*/ 2499680 w 2499680"/>
                <a:gd name="connsiteY1" fmla="*/ 29501 h 825382"/>
                <a:gd name="connsiteX2" fmla="*/ 1838073 w 2499680"/>
                <a:gd name="connsiteY2" fmla="*/ 825382 h 825382"/>
                <a:gd name="connsiteX3" fmla="*/ 0 w 2499680"/>
                <a:gd name="connsiteY3" fmla="*/ 825382 h 825382"/>
                <a:gd name="connsiteX4" fmla="*/ 1331024 w 2499680"/>
                <a:gd name="connsiteY4" fmla="*/ 0 h 82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9680" h="825382">
                  <a:moveTo>
                    <a:pt x="1331024" y="0"/>
                  </a:moveTo>
                  <a:lnTo>
                    <a:pt x="2499680" y="29501"/>
                  </a:lnTo>
                  <a:lnTo>
                    <a:pt x="1838073" y="825382"/>
                  </a:lnTo>
                  <a:lnTo>
                    <a:pt x="0" y="825382"/>
                  </a:lnTo>
                  <a:lnTo>
                    <a:pt x="1331024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5" name="Rectangle 7">
              <a:extLst>
                <a:ext uri="{FF2B5EF4-FFF2-40B4-BE49-F238E27FC236}">
                  <a16:creationId xmlns="" xmlns:a16="http://schemas.microsoft.com/office/drawing/2014/main" id="{009E9F39-6C50-4140-8C4E-4073FB7FBA02}"/>
                </a:ext>
              </a:extLst>
            </p:cNvPr>
            <p:cNvSpPr/>
            <p:nvPr/>
          </p:nvSpPr>
          <p:spPr>
            <a:xfrm>
              <a:off x="3196876" y="5384763"/>
              <a:ext cx="1955337" cy="736260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69026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69026 w 1828800"/>
                <a:gd name="connsiteY4" fmla="*/ 0 h 816006"/>
                <a:gd name="connsiteX0" fmla="*/ 576045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5 w 1828800"/>
                <a:gd name="connsiteY4" fmla="*/ 0 h 813024"/>
                <a:gd name="connsiteX0" fmla="*/ 57604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76045 w 1828800"/>
                <a:gd name="connsiteY4" fmla="*/ 0 h 816006"/>
                <a:gd name="connsiteX0" fmla="*/ 711795 w 1828800"/>
                <a:gd name="connsiteY0" fmla="*/ 1304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711795 w 1828800"/>
                <a:gd name="connsiteY4" fmla="*/ 13045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711795" y="13045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711795" y="130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sp>
          <p:nvSpPr>
            <p:cNvPr id="26" name="Rectangle 7">
              <a:extLst>
                <a:ext uri="{FF2B5EF4-FFF2-40B4-BE49-F238E27FC236}">
                  <a16:creationId xmlns="" xmlns:a16="http://schemas.microsoft.com/office/drawing/2014/main" id="{386189C6-A3A7-40F1-9735-0481599A148F}"/>
                </a:ext>
              </a:extLst>
            </p:cNvPr>
            <p:cNvSpPr/>
            <p:nvPr/>
          </p:nvSpPr>
          <p:spPr>
            <a:xfrm flipH="1">
              <a:off x="5145228" y="5381606"/>
              <a:ext cx="1882430" cy="736707"/>
            </a:xfrm>
            <a:custGeom>
              <a:avLst/>
              <a:gdLst>
                <a:gd name="connsiteX0" fmla="*/ 0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0 w 1828800"/>
                <a:gd name="connsiteY4" fmla="*/ 0 h 813024"/>
                <a:gd name="connsiteX0" fmla="*/ 135117 w 1828800"/>
                <a:gd name="connsiteY0" fmla="*/ 6285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35117 w 1828800"/>
                <a:gd name="connsiteY4" fmla="*/ 6285 h 813024"/>
                <a:gd name="connsiteX0" fmla="*/ 119406 w 1828800"/>
                <a:gd name="connsiteY0" fmla="*/ 3142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9406 w 1828800"/>
                <a:gd name="connsiteY4" fmla="*/ 3142 h 813024"/>
                <a:gd name="connsiteX0" fmla="*/ 116264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116264 w 1828800"/>
                <a:gd name="connsiteY4" fmla="*/ 0 h 813024"/>
                <a:gd name="connsiteX0" fmla="*/ 583065 w 1828800"/>
                <a:gd name="connsiteY0" fmla="*/ 0 h 816006"/>
                <a:gd name="connsiteX1" fmla="*/ 1828800 w 1828800"/>
                <a:gd name="connsiteY1" fmla="*/ 2982 h 816006"/>
                <a:gd name="connsiteX2" fmla="*/ 1828800 w 1828800"/>
                <a:gd name="connsiteY2" fmla="*/ 816006 h 816006"/>
                <a:gd name="connsiteX3" fmla="*/ 0 w 1828800"/>
                <a:gd name="connsiteY3" fmla="*/ 816006 h 816006"/>
                <a:gd name="connsiteX4" fmla="*/ 583065 w 1828800"/>
                <a:gd name="connsiteY4" fmla="*/ 0 h 816006"/>
                <a:gd name="connsiteX0" fmla="*/ 576047 w 1828800"/>
                <a:gd name="connsiteY0" fmla="*/ 0 h 818990"/>
                <a:gd name="connsiteX1" fmla="*/ 1828800 w 1828800"/>
                <a:gd name="connsiteY1" fmla="*/ 5966 h 818990"/>
                <a:gd name="connsiteX2" fmla="*/ 1828800 w 1828800"/>
                <a:gd name="connsiteY2" fmla="*/ 818990 h 818990"/>
                <a:gd name="connsiteX3" fmla="*/ 0 w 1828800"/>
                <a:gd name="connsiteY3" fmla="*/ 818990 h 818990"/>
                <a:gd name="connsiteX4" fmla="*/ 576047 w 1828800"/>
                <a:gd name="connsiteY4" fmla="*/ 0 h 818990"/>
                <a:gd name="connsiteX0" fmla="*/ 576047 w 1828800"/>
                <a:gd name="connsiteY0" fmla="*/ 0 h 813024"/>
                <a:gd name="connsiteX1" fmla="*/ 1828800 w 1828800"/>
                <a:gd name="connsiteY1" fmla="*/ 0 h 813024"/>
                <a:gd name="connsiteX2" fmla="*/ 1828800 w 1828800"/>
                <a:gd name="connsiteY2" fmla="*/ 813024 h 813024"/>
                <a:gd name="connsiteX3" fmla="*/ 0 w 1828800"/>
                <a:gd name="connsiteY3" fmla="*/ 813024 h 813024"/>
                <a:gd name="connsiteX4" fmla="*/ 576047 w 1828800"/>
                <a:gd name="connsiteY4" fmla="*/ 0 h 81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813024">
                  <a:moveTo>
                    <a:pt x="576047" y="0"/>
                  </a:moveTo>
                  <a:lnTo>
                    <a:pt x="1828800" y="0"/>
                  </a:lnTo>
                  <a:lnTo>
                    <a:pt x="1828800" y="813024"/>
                  </a:lnTo>
                  <a:lnTo>
                    <a:pt x="0" y="813024"/>
                  </a:lnTo>
                  <a:lnTo>
                    <a:pt x="576047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27" name="Rectangle 6">
              <a:extLst>
                <a:ext uri="{FF2B5EF4-FFF2-40B4-BE49-F238E27FC236}">
                  <a16:creationId xmlns="" xmlns:a16="http://schemas.microsoft.com/office/drawing/2014/main" id="{94AA53BC-BDF7-467A-ABCD-86F69CD32C1F}"/>
                </a:ext>
              </a:extLst>
            </p:cNvPr>
            <p:cNvSpPr/>
            <p:nvPr/>
          </p:nvSpPr>
          <p:spPr>
            <a:xfrm flipH="1">
              <a:off x="6389087" y="5381606"/>
              <a:ext cx="2454514" cy="736707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992934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992934 w 2405113"/>
                <a:gd name="connsiteY4" fmla="*/ 0 h 81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5113" h="819876">
                  <a:moveTo>
                    <a:pt x="992934" y="0"/>
                  </a:moveTo>
                  <a:lnTo>
                    <a:pt x="2405113" y="3813"/>
                  </a:lnTo>
                  <a:lnTo>
                    <a:pt x="1832321" y="819876"/>
                  </a:lnTo>
                  <a:lnTo>
                    <a:pt x="0" y="816170"/>
                  </a:lnTo>
                  <a:lnTo>
                    <a:pt x="99293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C87344FC-2083-4940-82A3-A0E36C798D2B}"/>
                </a:ext>
              </a:extLst>
            </p:cNvPr>
            <p:cNvSpPr/>
            <p:nvPr/>
          </p:nvSpPr>
          <p:spPr>
            <a:xfrm>
              <a:off x="8839230" y="6080974"/>
              <a:ext cx="1782108" cy="78633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/>
            </a:p>
          </p:txBody>
        </p:sp>
        <p:sp>
          <p:nvSpPr>
            <p:cNvPr id="58" name="Rectangle 6">
              <a:extLst>
                <a:ext uri="{FF2B5EF4-FFF2-40B4-BE49-F238E27FC236}">
                  <a16:creationId xmlns="" xmlns:a16="http://schemas.microsoft.com/office/drawing/2014/main" id="{C70BFEAC-578F-4C4D-90CA-CCFF8BDB5177}"/>
                </a:ext>
              </a:extLst>
            </p:cNvPr>
            <p:cNvSpPr/>
            <p:nvPr/>
          </p:nvSpPr>
          <p:spPr>
            <a:xfrm flipH="1">
              <a:off x="7670015" y="5381236"/>
              <a:ext cx="2964721" cy="727892"/>
            </a:xfrm>
            <a:custGeom>
              <a:avLst/>
              <a:gdLst>
                <a:gd name="connsiteX0" fmla="*/ 0 w 1828800"/>
                <a:gd name="connsiteY0" fmla="*/ 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0 w 1828800"/>
                <a:gd name="connsiteY4" fmla="*/ 0 h 1371600"/>
                <a:gd name="connsiteX0" fmla="*/ 885372 w 1828800"/>
                <a:gd name="connsiteY0" fmla="*/ 609600 h 1371600"/>
                <a:gd name="connsiteX1" fmla="*/ 1828800 w 1828800"/>
                <a:gd name="connsiteY1" fmla="*/ 0 h 1371600"/>
                <a:gd name="connsiteX2" fmla="*/ 1828800 w 1828800"/>
                <a:gd name="connsiteY2" fmla="*/ 1371600 h 1371600"/>
                <a:gd name="connsiteX3" fmla="*/ 0 w 1828800"/>
                <a:gd name="connsiteY3" fmla="*/ 1371600 h 1371600"/>
                <a:gd name="connsiteX4" fmla="*/ 885372 w 1828800"/>
                <a:gd name="connsiteY4" fmla="*/ 609600 h 1371600"/>
                <a:gd name="connsiteX0" fmla="*/ 885372 w 1944914"/>
                <a:gd name="connsiteY0" fmla="*/ 43542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43542 h 805542"/>
                <a:gd name="connsiteX0" fmla="*/ 885372 w 1944914"/>
                <a:gd name="connsiteY0" fmla="*/ 14514 h 805542"/>
                <a:gd name="connsiteX1" fmla="*/ 1944914 w 1944914"/>
                <a:gd name="connsiteY1" fmla="*/ 0 h 805542"/>
                <a:gd name="connsiteX2" fmla="*/ 1828800 w 1944914"/>
                <a:gd name="connsiteY2" fmla="*/ 805542 h 805542"/>
                <a:gd name="connsiteX3" fmla="*/ 0 w 1944914"/>
                <a:gd name="connsiteY3" fmla="*/ 805542 h 805542"/>
                <a:gd name="connsiteX4" fmla="*/ 885372 w 1944914"/>
                <a:gd name="connsiteY4" fmla="*/ 14514 h 805542"/>
                <a:gd name="connsiteX0" fmla="*/ 879087 w 1944914"/>
                <a:gd name="connsiteY0" fmla="*/ 0 h 813024"/>
                <a:gd name="connsiteX1" fmla="*/ 1944914 w 1944914"/>
                <a:gd name="connsiteY1" fmla="*/ 7482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1944914"/>
                <a:gd name="connsiteY0" fmla="*/ 0 h 813024"/>
                <a:gd name="connsiteX1" fmla="*/ 1944914 w 1944914"/>
                <a:gd name="connsiteY1" fmla="*/ 1198 h 813024"/>
                <a:gd name="connsiteX2" fmla="*/ 1828800 w 1944914"/>
                <a:gd name="connsiteY2" fmla="*/ 813024 h 813024"/>
                <a:gd name="connsiteX3" fmla="*/ 0 w 1944914"/>
                <a:gd name="connsiteY3" fmla="*/ 813024 h 813024"/>
                <a:gd name="connsiteX4" fmla="*/ 879087 w 1944914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28800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879087 w 2401185"/>
                <a:gd name="connsiteY0" fmla="*/ 0 h 813024"/>
                <a:gd name="connsiteX1" fmla="*/ 2401185 w 2401185"/>
                <a:gd name="connsiteY1" fmla="*/ 4180 h 813024"/>
                <a:gd name="connsiteX2" fmla="*/ 1835819 w 2401185"/>
                <a:gd name="connsiteY2" fmla="*/ 813024 h 813024"/>
                <a:gd name="connsiteX3" fmla="*/ 0 w 2401185"/>
                <a:gd name="connsiteY3" fmla="*/ 813024 h 813024"/>
                <a:gd name="connsiteX4" fmla="*/ 879087 w 2401185"/>
                <a:gd name="connsiteY4" fmla="*/ 0 h 813024"/>
                <a:gd name="connsiteX0" fmla="*/ 1149378 w 2401185"/>
                <a:gd name="connsiteY0" fmla="*/ 0 h 816170"/>
                <a:gd name="connsiteX1" fmla="*/ 2401185 w 2401185"/>
                <a:gd name="connsiteY1" fmla="*/ 7326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180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6170"/>
                <a:gd name="connsiteX1" fmla="*/ 2401185 w 2401185"/>
                <a:gd name="connsiteY1" fmla="*/ 473 h 816170"/>
                <a:gd name="connsiteX2" fmla="*/ 1835819 w 2401185"/>
                <a:gd name="connsiteY2" fmla="*/ 816170 h 816170"/>
                <a:gd name="connsiteX3" fmla="*/ 0 w 2401185"/>
                <a:gd name="connsiteY3" fmla="*/ 816170 h 816170"/>
                <a:gd name="connsiteX4" fmla="*/ 1149378 w 2401185"/>
                <a:gd name="connsiteY4" fmla="*/ 0 h 816170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40180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1185"/>
                <a:gd name="connsiteY0" fmla="*/ 0 h 819876"/>
                <a:gd name="connsiteX1" fmla="*/ 2401185 w 2401185"/>
                <a:gd name="connsiteY1" fmla="*/ 473 h 819876"/>
                <a:gd name="connsiteX2" fmla="*/ 1832321 w 2401185"/>
                <a:gd name="connsiteY2" fmla="*/ 819876 h 819876"/>
                <a:gd name="connsiteX3" fmla="*/ 0 w 2401185"/>
                <a:gd name="connsiteY3" fmla="*/ 816170 h 819876"/>
                <a:gd name="connsiteX4" fmla="*/ 1149378 w 2401185"/>
                <a:gd name="connsiteY4" fmla="*/ 0 h 819876"/>
                <a:gd name="connsiteX0" fmla="*/ 1149378 w 2405113"/>
                <a:gd name="connsiteY0" fmla="*/ 0 h 819876"/>
                <a:gd name="connsiteX1" fmla="*/ 2405113 w 2405113"/>
                <a:gd name="connsiteY1" fmla="*/ 3813 h 819876"/>
                <a:gd name="connsiteX2" fmla="*/ 1832321 w 2405113"/>
                <a:gd name="connsiteY2" fmla="*/ 819876 h 819876"/>
                <a:gd name="connsiteX3" fmla="*/ 0 w 2405113"/>
                <a:gd name="connsiteY3" fmla="*/ 816170 h 819876"/>
                <a:gd name="connsiteX4" fmla="*/ 1149378 w 2405113"/>
                <a:gd name="connsiteY4" fmla="*/ 0 h 819876"/>
                <a:gd name="connsiteX0" fmla="*/ 1149378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149378 w 2972200"/>
                <a:gd name="connsiteY4" fmla="*/ 0 h 819876"/>
                <a:gd name="connsiteX0" fmla="*/ 1319503 w 2972200"/>
                <a:gd name="connsiteY0" fmla="*/ 0 h 819876"/>
                <a:gd name="connsiteX1" fmla="*/ 2972200 w 2972200"/>
                <a:gd name="connsiteY1" fmla="*/ 3813 h 819876"/>
                <a:gd name="connsiteX2" fmla="*/ 1832321 w 2972200"/>
                <a:gd name="connsiteY2" fmla="*/ 819876 h 819876"/>
                <a:gd name="connsiteX3" fmla="*/ 0 w 2972200"/>
                <a:gd name="connsiteY3" fmla="*/ 816170 h 819876"/>
                <a:gd name="connsiteX4" fmla="*/ 1319503 w 2972200"/>
                <a:gd name="connsiteY4" fmla="*/ 0 h 819876"/>
                <a:gd name="connsiteX0" fmla="*/ 1557679 w 2972200"/>
                <a:gd name="connsiteY0" fmla="*/ 9069 h 816063"/>
                <a:gd name="connsiteX1" fmla="*/ 2972200 w 2972200"/>
                <a:gd name="connsiteY1" fmla="*/ 0 h 816063"/>
                <a:gd name="connsiteX2" fmla="*/ 1832321 w 2972200"/>
                <a:gd name="connsiteY2" fmla="*/ 816063 h 816063"/>
                <a:gd name="connsiteX3" fmla="*/ 0 w 2972200"/>
                <a:gd name="connsiteY3" fmla="*/ 812357 h 816063"/>
                <a:gd name="connsiteX4" fmla="*/ 1557679 w 2972200"/>
                <a:gd name="connsiteY4" fmla="*/ 9069 h 816063"/>
                <a:gd name="connsiteX0" fmla="*/ 1557679 w 2998647"/>
                <a:gd name="connsiteY0" fmla="*/ 4849 h 811843"/>
                <a:gd name="connsiteX1" fmla="*/ 2998647 w 2998647"/>
                <a:gd name="connsiteY1" fmla="*/ 0 h 811843"/>
                <a:gd name="connsiteX2" fmla="*/ 1832321 w 2998647"/>
                <a:gd name="connsiteY2" fmla="*/ 811843 h 811843"/>
                <a:gd name="connsiteX3" fmla="*/ 0 w 2998647"/>
                <a:gd name="connsiteY3" fmla="*/ 808137 h 811843"/>
                <a:gd name="connsiteX4" fmla="*/ 1557679 w 2998647"/>
                <a:gd name="connsiteY4" fmla="*/ 4849 h 811843"/>
                <a:gd name="connsiteX0" fmla="*/ 1485714 w 2926682"/>
                <a:gd name="connsiteY0" fmla="*/ 4849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485714 w 2926682"/>
                <a:gd name="connsiteY4" fmla="*/ 4849 h 811843"/>
                <a:gd name="connsiteX0" fmla="*/ 1759183 w 2926682"/>
                <a:gd name="connsiteY0" fmla="*/ 4848 h 811843"/>
                <a:gd name="connsiteX1" fmla="*/ 2926682 w 2926682"/>
                <a:gd name="connsiteY1" fmla="*/ 0 h 811843"/>
                <a:gd name="connsiteX2" fmla="*/ 1760356 w 2926682"/>
                <a:gd name="connsiteY2" fmla="*/ 811843 h 811843"/>
                <a:gd name="connsiteX3" fmla="*/ 0 w 2926682"/>
                <a:gd name="connsiteY3" fmla="*/ 808137 h 811843"/>
                <a:gd name="connsiteX4" fmla="*/ 1759183 w 2926682"/>
                <a:gd name="connsiteY4" fmla="*/ 4848 h 811843"/>
                <a:gd name="connsiteX0" fmla="*/ 1759183 w 2926682"/>
                <a:gd name="connsiteY0" fmla="*/ 4848 h 829204"/>
                <a:gd name="connsiteX1" fmla="*/ 2926682 w 2926682"/>
                <a:gd name="connsiteY1" fmla="*/ 0 h 829204"/>
                <a:gd name="connsiteX2" fmla="*/ 1775401 w 2926682"/>
                <a:gd name="connsiteY2" fmla="*/ 829204 h 829204"/>
                <a:gd name="connsiteX3" fmla="*/ 0 w 2926682"/>
                <a:gd name="connsiteY3" fmla="*/ 808137 h 829204"/>
                <a:gd name="connsiteX4" fmla="*/ 1759183 w 2926682"/>
                <a:gd name="connsiteY4" fmla="*/ 4848 h 82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682" h="829204">
                  <a:moveTo>
                    <a:pt x="1759183" y="4848"/>
                  </a:moveTo>
                  <a:lnTo>
                    <a:pt x="2926682" y="0"/>
                  </a:lnTo>
                  <a:lnTo>
                    <a:pt x="1775401" y="829204"/>
                  </a:lnTo>
                  <a:lnTo>
                    <a:pt x="0" y="808137"/>
                  </a:lnTo>
                  <a:lnTo>
                    <a:pt x="1759183" y="4848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FD8191EA-507D-453F-A69C-B7D7230320E9}"/>
                </a:ext>
              </a:extLst>
            </p:cNvPr>
            <p:cNvSpPr/>
            <p:nvPr/>
          </p:nvSpPr>
          <p:spPr>
            <a:xfrm>
              <a:off x="3404336" y="6224602"/>
              <a:ext cx="1540415" cy="5749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Entry Level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08877C22-92C1-4B13-A284-AFB195C0071E}"/>
                </a:ext>
              </a:extLst>
            </p:cNvPr>
            <p:cNvSpPr/>
            <p:nvPr/>
          </p:nvSpPr>
          <p:spPr>
            <a:xfrm>
              <a:off x="5182232" y="6200662"/>
              <a:ext cx="1740178" cy="5749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Junior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BEB6CC27-7DFA-46A4-AE1E-E701104A05C8}"/>
                </a:ext>
              </a:extLst>
            </p:cNvPr>
            <p:cNvSpPr/>
            <p:nvPr/>
          </p:nvSpPr>
          <p:spPr>
            <a:xfrm>
              <a:off x="7018893" y="6198343"/>
              <a:ext cx="1740178" cy="5749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8C54042B-1407-4030-ABE1-798112BED754}"/>
                </a:ext>
              </a:extLst>
            </p:cNvPr>
            <p:cNvSpPr/>
            <p:nvPr/>
          </p:nvSpPr>
          <p:spPr>
            <a:xfrm>
              <a:off x="8855511" y="6234276"/>
              <a:ext cx="1765827" cy="492640"/>
            </a:xfrm>
            <a:prstGeom prst="rect">
              <a:avLst/>
            </a:prstGeom>
            <a:solidFill>
              <a:srgbClr val="E6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5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Senior Manager</a:t>
              </a:r>
              <a:endParaRPr lang="en-IN" sz="1500" dirty="0">
                <a:solidFill>
                  <a:schemeClr val="tx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45E8C6F-85CF-43F8-85B5-11F8468ECA01}"/>
                </a:ext>
              </a:extLst>
            </p:cNvPr>
            <p:cNvSpPr txBox="1"/>
            <p:nvPr/>
          </p:nvSpPr>
          <p:spPr>
            <a:xfrm>
              <a:off x="3040835" y="3945479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28000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A6EC3B39-F334-4D75-843D-959FC075C53B}"/>
                </a:ext>
              </a:extLst>
            </p:cNvPr>
            <p:cNvSpPr txBox="1"/>
            <p:nvPr/>
          </p:nvSpPr>
          <p:spPr>
            <a:xfrm>
              <a:off x="4180872" y="3180121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53000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B686E52B-BF99-42DD-A01D-CC03B427F9DA}"/>
                </a:ext>
              </a:extLst>
            </p:cNvPr>
            <p:cNvSpPr txBox="1"/>
            <p:nvPr/>
          </p:nvSpPr>
          <p:spPr>
            <a:xfrm>
              <a:off x="5399540" y="2965097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60000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F971A1AD-EC07-476A-962E-0B196373E4CE}"/>
                </a:ext>
              </a:extLst>
            </p:cNvPr>
            <p:cNvSpPr txBox="1"/>
            <p:nvPr/>
          </p:nvSpPr>
          <p:spPr>
            <a:xfrm>
              <a:off x="6678836" y="2253442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80000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2A3AE22E-1DFB-425B-AD4D-B3FD2FB4E480}"/>
                </a:ext>
              </a:extLst>
            </p:cNvPr>
            <p:cNvSpPr txBox="1"/>
            <p:nvPr/>
          </p:nvSpPr>
          <p:spPr>
            <a:xfrm>
              <a:off x="7802149" y="1285414"/>
              <a:ext cx="20027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Tw Cen MT Condensed Extra Bold" panose="020B0803020202020204" pitchFamily="34" charset="0"/>
                  <a:cs typeface="Angsana New" panose="02020603050405020304" pitchFamily="18" charset="-34"/>
                </a:rPr>
                <a:t>120000</a:t>
              </a:r>
            </a:p>
          </p:txBody>
        </p:sp>
      </p:grpSp>
      <p:pic>
        <p:nvPicPr>
          <p:cNvPr id="1038" name="Picture 14" descr="à¸à¸¥à¸à¸²à¸£à¸à¹à¸à¸«à¸²à¸£à¸¹à¸à¸ à¸²à¸à¸ªà¸³à¸«à¸£à¸±à¸ salary icon png">
            <a:extLst>
              <a:ext uri="{FF2B5EF4-FFF2-40B4-BE49-F238E27FC236}">
                <a16:creationId xmlns="" xmlns:a16="http://schemas.microsoft.com/office/drawing/2014/main" id="{6A1E544F-0CA1-459B-BB7C-F5CD8AF50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2249">
            <a:off x="-79549" y="20858"/>
            <a:ext cx="1952839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à¸£à¸¹à¸à¸ à¸²à¸à¸à¸µà¹à¹à¸à¸µà¹à¸¢à¸§à¸à¹à¸­à¸">
            <a:extLst>
              <a:ext uri="{FF2B5EF4-FFF2-40B4-BE49-F238E27FC236}">
                <a16:creationId xmlns="" xmlns:a16="http://schemas.microsoft.com/office/drawing/2014/main" id="{2463ED76-0864-4F65-A78E-63BA222B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40" y="2080909"/>
            <a:ext cx="1901481" cy="190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501828" y="413773"/>
            <a:ext cx="5258400" cy="76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500" dirty="0">
                <a:solidFill>
                  <a:schemeClr val="bg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</a:t>
            </a:r>
            <a:endParaRPr sz="4500" dirty="0">
              <a:solidFill>
                <a:schemeClr val="bg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7" name="Google Shape;217;p13"/>
          <p:cNvSpPr txBox="1">
            <a:spLocks noGrp="1"/>
          </p:cNvSpPr>
          <p:nvPr>
            <p:ph type="body" idx="1"/>
          </p:nvPr>
        </p:nvSpPr>
        <p:spPr>
          <a:xfrm>
            <a:off x="1680511" y="2028746"/>
            <a:ext cx="5258401" cy="22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แม้ว่าอาชีพ </a:t>
            </a:r>
            <a:r>
              <a:rPr lang="en" sz="2100" b="1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</a:t>
            </a: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จะเป็นที่ต้องการขององค์กรทั่วโลกแต่ในปัจจุบันก็ยังหาบุคคลากรที่เข้ามาทำงานได้ไม่ง่ายนัก จากรายงานของ</a:t>
            </a:r>
            <a:b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</a:b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MIT Sloan Management Review 43% ของบริษัทกลุ่มตัวอย่างในสหรัฐฯ รายงานว่าความท้าทายในปัจจุบันคือการที่บริษัทขาดทักษะด้านการวิเคราะห์ข้อมูลและการสืบค้นข้อมูล ซึ่งเป็นงานในส่วนที่เกี่ยวข้องกับ Data Scientist และไม่เพียงแค่หาคนเข้ามาทำงานยาก แต่การรักษาให้บุคลากรกลุ่มนี้ทำงานต่อกับบริษัทยังเป็นเรื่องท้าทายอีกเช่นกัน 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pPr marL="0" indent="0" algn="just">
              <a:buNone/>
            </a:pPr>
            <a:r>
              <a:rPr lang="en" sz="21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</a:t>
            </a:r>
            <a:endParaRPr sz="21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18" name="Google Shape;218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4920">
            <a:off x="573617" y="1303369"/>
            <a:ext cx="1591521" cy="1193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3"/>
          <p:cNvGrpSpPr/>
          <p:nvPr/>
        </p:nvGrpSpPr>
        <p:grpSpPr>
          <a:xfrm>
            <a:off x="139844" y="594490"/>
            <a:ext cx="429141" cy="362413"/>
            <a:chOff x="5292575" y="3681900"/>
            <a:chExt cx="420150" cy="373275"/>
          </a:xfrm>
        </p:grpSpPr>
        <p:sp>
          <p:nvSpPr>
            <p:cNvPr id="221" name="Google Shape;221;p1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pic>
        <p:nvPicPr>
          <p:cNvPr id="228" name="Google Shape;22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">
            <a:off x="6789026" y="2966955"/>
            <a:ext cx="1657948" cy="1657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1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580118" y="742559"/>
            <a:ext cx="5951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500" dirty="0">
                <a:solidFill>
                  <a:schemeClr val="lt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 สถานการณ์ Data Scientist ในไทย</a:t>
            </a:r>
            <a:endParaRPr sz="4500" dirty="0">
              <a:solidFill>
                <a:schemeClr val="lt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endParaRPr sz="45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4" name="Google Shape;234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235" name="Google Shape;2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5" y="1410676"/>
            <a:ext cx="1923675" cy="10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276" y="1493951"/>
            <a:ext cx="2237225" cy="10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627" y="1429301"/>
            <a:ext cx="2097650" cy="1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226" y="1410678"/>
            <a:ext cx="1487400" cy="1489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4"/>
          <p:cNvGrpSpPr/>
          <p:nvPr/>
        </p:nvGrpSpPr>
        <p:grpSpPr>
          <a:xfrm>
            <a:off x="49503" y="3127163"/>
            <a:ext cx="3555637" cy="1489749"/>
            <a:chOff x="49477" y="2730999"/>
            <a:chExt cx="3886791" cy="1656013"/>
          </a:xfrm>
        </p:grpSpPr>
        <p:pic>
          <p:nvPicPr>
            <p:cNvPr id="240" name="Google Shape;240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477" y="2730999"/>
              <a:ext cx="1256951" cy="1127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5425" y="3382537"/>
              <a:ext cx="3250843" cy="1004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14"/>
          <p:cNvSpPr/>
          <p:nvPr/>
        </p:nvSpPr>
        <p:spPr>
          <a:xfrm>
            <a:off x="2033950" y="1799075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3" name="Google Shape;243;p14"/>
          <p:cNvSpPr/>
          <p:nvPr/>
        </p:nvSpPr>
        <p:spPr>
          <a:xfrm>
            <a:off x="6183875" y="188233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44" name="Google Shape;244;p14"/>
          <p:cNvSpPr/>
          <p:nvPr/>
        </p:nvSpPr>
        <p:spPr>
          <a:xfrm rot="5400000">
            <a:off x="7511875" y="2850088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245" name="Google Shape;24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9763" y="3034564"/>
            <a:ext cx="1582337" cy="158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/>
          <p:nvPr/>
        </p:nvSpPr>
        <p:spPr>
          <a:xfrm rot="10800000">
            <a:off x="5943075" y="366791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47" name="Google Shape;247;p14"/>
          <p:cNvGrpSpPr/>
          <p:nvPr/>
        </p:nvGrpSpPr>
        <p:grpSpPr>
          <a:xfrm>
            <a:off x="6547859" y="3429450"/>
            <a:ext cx="1749004" cy="1394850"/>
            <a:chOff x="6547858" y="3429450"/>
            <a:chExt cx="1749004" cy="1394850"/>
          </a:xfrm>
        </p:grpSpPr>
        <p:pic>
          <p:nvPicPr>
            <p:cNvPr id="248" name="Google Shape;248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47858" y="3429450"/>
              <a:ext cx="1257004" cy="76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4"/>
            <p:cNvSpPr txBox="1"/>
            <p:nvPr/>
          </p:nvSpPr>
          <p:spPr>
            <a:xfrm>
              <a:off x="6936063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200</a:t>
              </a:r>
              <a:endParaRPr sz="1800"/>
            </a:p>
          </p:txBody>
        </p:sp>
      </p:grpSp>
      <p:grpSp>
        <p:nvGrpSpPr>
          <p:cNvPr id="250" name="Google Shape;250;p14"/>
          <p:cNvGrpSpPr/>
          <p:nvPr/>
        </p:nvGrpSpPr>
        <p:grpSpPr>
          <a:xfrm>
            <a:off x="7848444" y="3429462"/>
            <a:ext cx="1657806" cy="1394838"/>
            <a:chOff x="7848444" y="3429462"/>
            <a:chExt cx="1657806" cy="1394838"/>
          </a:xfrm>
        </p:grpSpPr>
        <p:pic>
          <p:nvPicPr>
            <p:cNvPr id="251" name="Google Shape;251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48444" y="3429462"/>
              <a:ext cx="1256958" cy="76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14"/>
            <p:cNvSpPr txBox="1"/>
            <p:nvPr/>
          </p:nvSpPr>
          <p:spPr>
            <a:xfrm>
              <a:off x="8145450" y="4108800"/>
              <a:ext cx="1360800" cy="7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/>
                <a:t>44000</a:t>
              </a:r>
              <a:endParaRPr sz="1800"/>
            </a:p>
          </p:txBody>
        </p:sp>
      </p:grpSp>
      <p:sp>
        <p:nvSpPr>
          <p:cNvPr id="253" name="Google Shape;253;p14"/>
          <p:cNvSpPr/>
          <p:nvPr/>
        </p:nvSpPr>
        <p:spPr>
          <a:xfrm rot="10800000">
            <a:off x="3680538" y="3770363"/>
            <a:ext cx="553800" cy="3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254" name="Google Shape;254;p14"/>
          <p:cNvGrpSpPr/>
          <p:nvPr/>
        </p:nvGrpSpPr>
        <p:grpSpPr>
          <a:xfrm>
            <a:off x="202127" y="605384"/>
            <a:ext cx="429141" cy="362413"/>
            <a:chOff x="5292575" y="3681900"/>
            <a:chExt cx="420150" cy="373275"/>
          </a:xfrm>
        </p:grpSpPr>
        <p:sp>
          <p:nvSpPr>
            <p:cNvPr id="255" name="Google Shape;255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671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950" dirty="0">
                <a:solidFill>
                  <a:schemeClr val="bg1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คุณสมบัติของ Data Scientist</a:t>
            </a:r>
            <a:endParaRPr sz="4950" dirty="0">
              <a:solidFill>
                <a:schemeClr val="bg1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1"/>
          </p:nvPr>
        </p:nvSpPr>
        <p:spPr>
          <a:xfrm>
            <a:off x="1248425" y="1711250"/>
            <a:ext cx="7215600" cy="158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indent="-342892">
              <a:lnSpc>
                <a:spcPct val="115000"/>
              </a:lnSpc>
              <a:spcBef>
                <a:spcPts val="0"/>
              </a:spcBef>
              <a:buSzPts val="1800"/>
              <a:buFont typeface="Kanit"/>
              <a:buChar char="▰"/>
            </a:pPr>
            <a:r>
              <a:rPr lang="en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สถิติ คณิต คำนวณ </a:t>
            </a:r>
            <a:endParaRPr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pPr indent="-342892">
              <a:lnSpc>
                <a:spcPct val="115000"/>
              </a:lnSpc>
              <a:spcBef>
                <a:spcPts val="0"/>
              </a:spcBef>
              <a:buSzPts val="1800"/>
              <a:buFont typeface="Kanit"/>
              <a:buChar char="▰"/>
            </a:pPr>
            <a:r>
              <a:rPr lang="en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เขียนโปรแกรม algorithm และประมวลผลข้อมูล</a:t>
            </a:r>
            <a:endParaRPr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pPr indent="-342892">
              <a:lnSpc>
                <a:spcPct val="115000"/>
              </a:lnSpc>
              <a:spcBef>
                <a:spcPts val="0"/>
              </a:spcBef>
              <a:buSzPts val="1800"/>
              <a:buFont typeface="Kanit"/>
              <a:buChar char="▰"/>
            </a:pPr>
            <a:r>
              <a:rPr lang="en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ความรู้ด้านธุรกิจหรือความรู้ให้เรื่องที่ทำการวิเคราะห์ </a:t>
            </a:r>
            <a:endParaRPr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sp>
        <p:nvSpPr>
          <p:cNvPr id="268" name="Google Shape;268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grpSp>
        <p:nvGrpSpPr>
          <p:cNvPr id="269" name="Google Shape;269;p15"/>
          <p:cNvGrpSpPr/>
          <p:nvPr/>
        </p:nvGrpSpPr>
        <p:grpSpPr>
          <a:xfrm>
            <a:off x="282217" y="590919"/>
            <a:ext cx="369505" cy="369505"/>
            <a:chOff x="2594050" y="1631825"/>
            <a:chExt cx="439625" cy="439625"/>
          </a:xfrm>
        </p:grpSpPr>
        <p:sp>
          <p:nvSpPr>
            <p:cNvPr id="270" name="Google Shape;270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/>
            </a:p>
          </p:txBody>
        </p:sp>
      </p:grpSp>
      <p:sp>
        <p:nvSpPr>
          <p:cNvPr id="274" name="Google Shape;274;p15"/>
          <p:cNvSpPr txBox="1"/>
          <p:nvPr/>
        </p:nvSpPr>
        <p:spPr>
          <a:xfrm>
            <a:off x="774325" y="1437338"/>
            <a:ext cx="57528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dirty="0">
                <a:solidFill>
                  <a:srgbClr val="222222"/>
                </a:solidFill>
                <a:latin typeface="Angsana New" panose="02020603050405020304" pitchFamily="18" charset="-34"/>
                <a:ea typeface="Kanit"/>
                <a:cs typeface="Angsana New" panose="02020603050405020304" pitchFamily="18" charset="-34"/>
                <a:sym typeface="Kanit"/>
              </a:rPr>
              <a:t>Data Scientist ต้องการความรู้ความสามารถ 3 ด้าน ได้แก่ </a:t>
            </a:r>
            <a:endParaRPr sz="2400" dirty="0">
              <a:solidFill>
                <a:srgbClr val="222222"/>
              </a:solidFill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  <a:p>
            <a:endParaRPr sz="2400" dirty="0">
              <a:latin typeface="Angsana New" panose="02020603050405020304" pitchFamily="18" charset="-34"/>
              <a:ea typeface="Kanit"/>
              <a:cs typeface="Angsana New" panose="02020603050405020304" pitchFamily="18" charset="-34"/>
              <a:sym typeface="Kanit"/>
            </a:endParaRPr>
          </a:p>
        </p:txBody>
      </p:sp>
      <p:pic>
        <p:nvPicPr>
          <p:cNvPr id="275" name="Google Shape;2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26" y="3338339"/>
            <a:ext cx="1641125" cy="16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800" y="3365713"/>
            <a:ext cx="1586400" cy="15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451" y="3297650"/>
            <a:ext cx="1722525" cy="1722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854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88C49DF-F82F-4D49-8562-D36E730F60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392;p25">
            <a:extLst>
              <a:ext uri="{FF2B5EF4-FFF2-40B4-BE49-F238E27FC236}">
                <a16:creationId xmlns="" xmlns:a16="http://schemas.microsoft.com/office/drawing/2014/main" id="{AD4D7E5E-7E23-4EDC-89FC-57497F874B0D}"/>
              </a:ext>
            </a:extLst>
          </p:cNvPr>
          <p:cNvSpPr txBox="1">
            <a:spLocks/>
          </p:cNvSpPr>
          <p:nvPr/>
        </p:nvSpPr>
        <p:spPr>
          <a:xfrm>
            <a:off x="455806" y="-51211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จบการศึกษา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4" name="Google Shape;703;p44">
            <a:extLst>
              <a:ext uri="{FF2B5EF4-FFF2-40B4-BE49-F238E27FC236}">
                <a16:creationId xmlns="" xmlns:a16="http://schemas.microsoft.com/office/drawing/2014/main" id="{BF7C77E5-9A71-41BA-BD04-655AFE141E60}"/>
              </a:ext>
            </a:extLst>
          </p:cNvPr>
          <p:cNvGrpSpPr/>
          <p:nvPr/>
        </p:nvGrpSpPr>
        <p:grpSpPr>
          <a:xfrm>
            <a:off x="138227" y="219875"/>
            <a:ext cx="280873" cy="240497"/>
            <a:chOff x="1934025" y="1001650"/>
            <a:chExt cx="415300" cy="355600"/>
          </a:xfrm>
        </p:grpSpPr>
        <p:sp>
          <p:nvSpPr>
            <p:cNvPr id="5" name="Google Shape;704;p44">
              <a:extLst>
                <a:ext uri="{FF2B5EF4-FFF2-40B4-BE49-F238E27FC236}">
                  <a16:creationId xmlns="" xmlns:a16="http://schemas.microsoft.com/office/drawing/2014/main" id="{F85493B3-1E46-43F6-BB86-89D7D0934793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705;p44">
              <a:extLst>
                <a:ext uri="{FF2B5EF4-FFF2-40B4-BE49-F238E27FC236}">
                  <a16:creationId xmlns="" xmlns:a16="http://schemas.microsoft.com/office/drawing/2014/main" id="{B163F99A-C0F7-46B1-BB1E-3892BB3F8B35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06;p44">
              <a:extLst>
                <a:ext uri="{FF2B5EF4-FFF2-40B4-BE49-F238E27FC236}">
                  <a16:creationId xmlns="" xmlns:a16="http://schemas.microsoft.com/office/drawing/2014/main" id="{8B505F26-C3D8-46E8-A930-58D9FE9E4683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07;p44">
              <a:extLst>
                <a:ext uri="{FF2B5EF4-FFF2-40B4-BE49-F238E27FC236}">
                  <a16:creationId xmlns="" xmlns:a16="http://schemas.microsoft.com/office/drawing/2014/main" id="{56223C0E-9D9E-45F0-A04D-62DB0C73B899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="" xmlns:a16="http://schemas.microsoft.com/office/drawing/2014/main" id="{87E36224-98A2-41A0-A6FE-479CB9F5F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2525513"/>
              </p:ext>
            </p:extLst>
          </p:nvPr>
        </p:nvGraphicFramePr>
        <p:xfrm>
          <a:off x="1524000" y="539750"/>
          <a:ext cx="6096000" cy="3628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A906717-3576-4CB4-9363-DFF73D8136A4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655034B-BF7E-4400-BC8B-CE39A3E8CA29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5129B23-5D3E-42BC-B951-AF1DDD60212C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19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F4F8F17-A295-497F-8674-52F59B179B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Google Shape;383;p32">
            <a:extLst>
              <a:ext uri="{FF2B5EF4-FFF2-40B4-BE49-F238E27FC236}">
                <a16:creationId xmlns="" xmlns:a16="http://schemas.microsoft.com/office/drawing/2014/main" id="{E838B0C6-1C2A-438D-9CF2-27382FCA8FF9}"/>
              </a:ext>
            </a:extLst>
          </p:cNvPr>
          <p:cNvSpPr/>
          <p:nvPr/>
        </p:nvSpPr>
        <p:spPr>
          <a:xfrm rot="5400000">
            <a:off x="4073599" y="-2036786"/>
            <a:ext cx="248690" cy="6066164"/>
          </a:xfrm>
          <a:prstGeom prst="rect">
            <a:avLst/>
          </a:prstGeom>
          <a:solidFill>
            <a:srgbClr val="CC000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3;p32">
            <a:extLst>
              <a:ext uri="{FF2B5EF4-FFF2-40B4-BE49-F238E27FC236}">
                <a16:creationId xmlns="" xmlns:a16="http://schemas.microsoft.com/office/drawing/2014/main" id="{5BF2361F-9306-49EE-B63C-863653286282}"/>
              </a:ext>
            </a:extLst>
          </p:cNvPr>
          <p:cNvSpPr/>
          <p:nvPr/>
        </p:nvSpPr>
        <p:spPr>
          <a:xfrm rot="5400000">
            <a:off x="4201209" y="-1918955"/>
            <a:ext cx="248690" cy="6321389"/>
          </a:xfrm>
          <a:prstGeom prst="rect">
            <a:avLst/>
          </a:prstGeom>
          <a:solidFill>
            <a:schemeClr val="accent1">
              <a:lumMod val="5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3;p32">
            <a:extLst>
              <a:ext uri="{FF2B5EF4-FFF2-40B4-BE49-F238E27FC236}">
                <a16:creationId xmlns="" xmlns:a16="http://schemas.microsoft.com/office/drawing/2014/main" id="{6593DA39-7550-462F-8BC0-C352E7E5B666}"/>
              </a:ext>
            </a:extLst>
          </p:cNvPr>
          <p:cNvSpPr/>
          <p:nvPr/>
        </p:nvSpPr>
        <p:spPr>
          <a:xfrm rot="5400000">
            <a:off x="3783562" y="-1259811"/>
            <a:ext cx="237209" cy="5474614"/>
          </a:xfrm>
          <a:prstGeom prst="rect">
            <a:avLst/>
          </a:prstGeom>
          <a:solidFill>
            <a:srgbClr val="00B05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3;p32">
            <a:extLst>
              <a:ext uri="{FF2B5EF4-FFF2-40B4-BE49-F238E27FC236}">
                <a16:creationId xmlns="" xmlns:a16="http://schemas.microsoft.com/office/drawing/2014/main" id="{FE1103CA-FA04-432B-A24A-5711BF3FEE95}"/>
              </a:ext>
            </a:extLst>
          </p:cNvPr>
          <p:cNvSpPr/>
          <p:nvPr/>
        </p:nvSpPr>
        <p:spPr>
          <a:xfrm rot="5400000">
            <a:off x="3516096" y="-760637"/>
            <a:ext cx="245126" cy="4947602"/>
          </a:xfrm>
          <a:prstGeom prst="rect">
            <a:avLst/>
          </a:prstGeom>
          <a:solidFill>
            <a:srgbClr val="FEB3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3;p32">
            <a:extLst>
              <a:ext uri="{FF2B5EF4-FFF2-40B4-BE49-F238E27FC236}">
                <a16:creationId xmlns="" xmlns:a16="http://schemas.microsoft.com/office/drawing/2014/main" id="{894C7589-4205-44FC-8AFE-09DCBB64110F}"/>
              </a:ext>
            </a:extLst>
          </p:cNvPr>
          <p:cNvSpPr/>
          <p:nvPr/>
        </p:nvSpPr>
        <p:spPr>
          <a:xfrm rot="5400000">
            <a:off x="3182084" y="-174177"/>
            <a:ext cx="253448" cy="4270045"/>
          </a:xfrm>
          <a:prstGeom prst="rect">
            <a:avLst/>
          </a:prstGeom>
          <a:solidFill>
            <a:srgbClr val="E4B968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3;p32">
            <a:extLst>
              <a:ext uri="{FF2B5EF4-FFF2-40B4-BE49-F238E27FC236}">
                <a16:creationId xmlns="" xmlns:a16="http://schemas.microsoft.com/office/drawing/2014/main" id="{4D05229B-0FC0-4D0E-A4C0-E274D272A46B}"/>
              </a:ext>
            </a:extLst>
          </p:cNvPr>
          <p:cNvSpPr/>
          <p:nvPr/>
        </p:nvSpPr>
        <p:spPr>
          <a:xfrm rot="5400000">
            <a:off x="2751269" y="502503"/>
            <a:ext cx="244590" cy="3411513"/>
          </a:xfrm>
          <a:prstGeom prst="rect">
            <a:avLst/>
          </a:prstGeom>
          <a:solidFill>
            <a:srgbClr val="7030A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3;p32">
            <a:extLst>
              <a:ext uri="{FF2B5EF4-FFF2-40B4-BE49-F238E27FC236}">
                <a16:creationId xmlns="" xmlns:a16="http://schemas.microsoft.com/office/drawing/2014/main" id="{5E6C0143-DFF5-4409-A860-EE304A6396A3}"/>
              </a:ext>
            </a:extLst>
          </p:cNvPr>
          <p:cNvSpPr/>
          <p:nvPr/>
        </p:nvSpPr>
        <p:spPr>
          <a:xfrm rot="5400000">
            <a:off x="2291138" y="1211396"/>
            <a:ext cx="244374" cy="2489487"/>
          </a:xfrm>
          <a:prstGeom prst="rect">
            <a:avLst/>
          </a:prstGeom>
          <a:solidFill>
            <a:srgbClr val="00B0F0">
              <a:alpha val="680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83;p32">
            <a:extLst>
              <a:ext uri="{FF2B5EF4-FFF2-40B4-BE49-F238E27FC236}">
                <a16:creationId xmlns="" xmlns:a16="http://schemas.microsoft.com/office/drawing/2014/main" id="{AAC4E09B-6452-4510-8547-6B83DA102729}"/>
              </a:ext>
            </a:extLst>
          </p:cNvPr>
          <p:cNvSpPr/>
          <p:nvPr/>
        </p:nvSpPr>
        <p:spPr>
          <a:xfrm rot="5400000">
            <a:off x="1933971" y="1805808"/>
            <a:ext cx="251609" cy="1785039"/>
          </a:xfrm>
          <a:prstGeom prst="rect">
            <a:avLst/>
          </a:prstGeom>
          <a:solidFill>
            <a:schemeClr val="accent3">
              <a:lumMod val="60000"/>
              <a:lumOff val="40000"/>
              <a:alpha val="680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3;p32">
            <a:extLst>
              <a:ext uri="{FF2B5EF4-FFF2-40B4-BE49-F238E27FC236}">
                <a16:creationId xmlns="" xmlns:a16="http://schemas.microsoft.com/office/drawing/2014/main" id="{DB213C3F-C014-4856-8817-B438A91958C6}"/>
              </a:ext>
            </a:extLst>
          </p:cNvPr>
          <p:cNvSpPr/>
          <p:nvPr/>
        </p:nvSpPr>
        <p:spPr>
          <a:xfrm rot="5400000">
            <a:off x="1814823" y="2170398"/>
            <a:ext cx="243601" cy="1538740"/>
          </a:xfrm>
          <a:prstGeom prst="rect">
            <a:avLst/>
          </a:prstGeom>
          <a:solidFill>
            <a:srgbClr val="FED86E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83;p32">
            <a:extLst>
              <a:ext uri="{FF2B5EF4-FFF2-40B4-BE49-F238E27FC236}">
                <a16:creationId xmlns="" xmlns:a16="http://schemas.microsoft.com/office/drawing/2014/main" id="{711A72A5-89BE-4EAC-BAF8-D4EA17F7A7A3}"/>
              </a:ext>
            </a:extLst>
          </p:cNvPr>
          <p:cNvSpPr/>
          <p:nvPr/>
        </p:nvSpPr>
        <p:spPr>
          <a:xfrm rot="5400000">
            <a:off x="1778005" y="2449098"/>
            <a:ext cx="241295" cy="1470924"/>
          </a:xfrm>
          <a:prstGeom prst="rect">
            <a:avLst/>
          </a:prstGeom>
          <a:solidFill>
            <a:srgbClr val="FF66CC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83;p32">
            <a:extLst>
              <a:ext uri="{FF2B5EF4-FFF2-40B4-BE49-F238E27FC236}">
                <a16:creationId xmlns="" xmlns:a16="http://schemas.microsoft.com/office/drawing/2014/main" id="{5887B275-1ED9-4DAF-8008-5573BAF9C5AC}"/>
              </a:ext>
            </a:extLst>
          </p:cNvPr>
          <p:cNvSpPr/>
          <p:nvPr/>
        </p:nvSpPr>
        <p:spPr>
          <a:xfrm rot="5400000">
            <a:off x="1640813" y="2838920"/>
            <a:ext cx="226934" cy="1163046"/>
          </a:xfrm>
          <a:prstGeom prst="rect">
            <a:avLst/>
          </a:prstGeom>
          <a:solidFill>
            <a:srgbClr val="99CC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83;p32">
            <a:extLst>
              <a:ext uri="{FF2B5EF4-FFF2-40B4-BE49-F238E27FC236}">
                <a16:creationId xmlns="" xmlns:a16="http://schemas.microsoft.com/office/drawing/2014/main" id="{DCC7ABAD-A613-41FA-9F49-183F5B052388}"/>
              </a:ext>
            </a:extLst>
          </p:cNvPr>
          <p:cNvSpPr/>
          <p:nvPr/>
        </p:nvSpPr>
        <p:spPr>
          <a:xfrm rot="5400000">
            <a:off x="1453929" y="3244494"/>
            <a:ext cx="250244" cy="839223"/>
          </a:xfrm>
          <a:prstGeom prst="rect">
            <a:avLst/>
          </a:prstGeom>
          <a:solidFill>
            <a:srgbClr val="00FF00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83;p32">
            <a:extLst>
              <a:ext uri="{FF2B5EF4-FFF2-40B4-BE49-F238E27FC236}">
                <a16:creationId xmlns="" xmlns:a16="http://schemas.microsoft.com/office/drawing/2014/main" id="{E2454DCB-46E6-4C77-A51D-164B929EFD96}"/>
              </a:ext>
            </a:extLst>
          </p:cNvPr>
          <p:cNvSpPr/>
          <p:nvPr/>
        </p:nvSpPr>
        <p:spPr>
          <a:xfrm rot="5400000">
            <a:off x="1363727" y="3585818"/>
            <a:ext cx="230832" cy="637651"/>
          </a:xfrm>
          <a:prstGeom prst="rect">
            <a:avLst/>
          </a:prstGeom>
          <a:solidFill>
            <a:srgbClr val="FFFF66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83;p32">
            <a:extLst>
              <a:ext uri="{FF2B5EF4-FFF2-40B4-BE49-F238E27FC236}">
                <a16:creationId xmlns="" xmlns:a16="http://schemas.microsoft.com/office/drawing/2014/main" id="{D16E67D0-E06D-44FC-B9CC-1F0C25F0F99B}"/>
              </a:ext>
            </a:extLst>
          </p:cNvPr>
          <p:cNvSpPr/>
          <p:nvPr/>
        </p:nvSpPr>
        <p:spPr>
          <a:xfrm rot="5400000">
            <a:off x="1411245" y="3785231"/>
            <a:ext cx="241790" cy="739006"/>
          </a:xfrm>
          <a:prstGeom prst="rect">
            <a:avLst/>
          </a:prstGeom>
          <a:solidFill>
            <a:srgbClr val="9900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83;p32">
            <a:extLst>
              <a:ext uri="{FF2B5EF4-FFF2-40B4-BE49-F238E27FC236}">
                <a16:creationId xmlns="" xmlns:a16="http://schemas.microsoft.com/office/drawing/2014/main" id="{2D84387F-30D6-483C-B83C-1551EB6DB4FF}"/>
              </a:ext>
            </a:extLst>
          </p:cNvPr>
          <p:cNvSpPr/>
          <p:nvPr/>
        </p:nvSpPr>
        <p:spPr>
          <a:xfrm rot="5400000">
            <a:off x="1386694" y="4043753"/>
            <a:ext cx="250245" cy="704759"/>
          </a:xfrm>
          <a:prstGeom prst="rect">
            <a:avLst/>
          </a:prstGeom>
          <a:solidFill>
            <a:srgbClr val="0099FF">
              <a:alpha val="6784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A87FC24-C742-4CAA-B756-2689AC51B36E}"/>
              </a:ext>
            </a:extLst>
          </p:cNvPr>
          <p:cNvSpPr/>
          <p:nvPr/>
        </p:nvSpPr>
        <p:spPr>
          <a:xfrm>
            <a:off x="1111418" y="739957"/>
            <a:ext cx="62364" cy="4068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1121BCB-7518-409B-98C8-12C52690F82F}"/>
              </a:ext>
            </a:extLst>
          </p:cNvPr>
          <p:cNvSpPr/>
          <p:nvPr/>
        </p:nvSpPr>
        <p:spPr>
          <a:xfrm rot="5400000">
            <a:off x="4104985" y="1431856"/>
            <a:ext cx="52767" cy="64064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4CD62FA-92F9-4718-BD33-1FA41EF7AADA}"/>
              </a:ext>
            </a:extLst>
          </p:cNvPr>
          <p:cNvCxnSpPr>
            <a:cxnSpLocks/>
          </p:cNvCxnSpPr>
          <p:nvPr/>
        </p:nvCxnSpPr>
        <p:spPr>
          <a:xfrm>
            <a:off x="1565849" y="85450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E36A9BB3-D105-4350-BDAB-560160C0E6F4}"/>
              </a:ext>
            </a:extLst>
          </p:cNvPr>
          <p:cNvCxnSpPr>
            <a:cxnSpLocks/>
          </p:cNvCxnSpPr>
          <p:nvPr/>
        </p:nvCxnSpPr>
        <p:spPr>
          <a:xfrm>
            <a:off x="2034418" y="810580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A6F7B381-A858-4AED-89B1-F29CF0221C82}"/>
              </a:ext>
            </a:extLst>
          </p:cNvPr>
          <p:cNvCxnSpPr>
            <a:cxnSpLocks/>
          </p:cNvCxnSpPr>
          <p:nvPr/>
        </p:nvCxnSpPr>
        <p:spPr>
          <a:xfrm>
            <a:off x="2452483" y="846385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391;p33">
            <a:extLst>
              <a:ext uri="{FF2B5EF4-FFF2-40B4-BE49-F238E27FC236}">
                <a16:creationId xmlns="" xmlns:a16="http://schemas.microsoft.com/office/drawing/2014/main" id="{0C72C878-3C9F-4F2D-A375-7469FF7D9B12}"/>
              </a:ext>
            </a:extLst>
          </p:cNvPr>
          <p:cNvSpPr txBox="1"/>
          <p:nvPr/>
        </p:nvSpPr>
        <p:spPr>
          <a:xfrm>
            <a:off x="-25182" y="80498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machine learning</a:t>
            </a:r>
            <a:endParaRPr sz="7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1" name="Google Shape;391;p33">
            <a:extLst>
              <a:ext uri="{FF2B5EF4-FFF2-40B4-BE49-F238E27FC236}">
                <a16:creationId xmlns="" xmlns:a16="http://schemas.microsoft.com/office/drawing/2014/main" id="{28CCC35D-5E9C-467D-ABFF-24128F269B8D}"/>
              </a:ext>
            </a:extLst>
          </p:cNvPr>
          <p:cNvSpPr txBox="1"/>
          <p:nvPr/>
        </p:nvSpPr>
        <p:spPr>
          <a:xfrm>
            <a:off x="1189762" y="460662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7" name="Google Shape;391;p33">
            <a:extLst>
              <a:ext uri="{FF2B5EF4-FFF2-40B4-BE49-F238E27FC236}">
                <a16:creationId xmlns="" xmlns:a16="http://schemas.microsoft.com/office/drawing/2014/main" id="{F56CC4E7-933C-4ABE-AC9D-F945596D07F3}"/>
              </a:ext>
            </a:extLst>
          </p:cNvPr>
          <p:cNvSpPr txBox="1"/>
          <p:nvPr/>
        </p:nvSpPr>
        <p:spPr>
          <a:xfrm>
            <a:off x="-216953" y="4242933"/>
            <a:ext cx="1556354" cy="43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5" name="Google Shape;391;p33">
            <a:extLst>
              <a:ext uri="{FF2B5EF4-FFF2-40B4-BE49-F238E27FC236}">
                <a16:creationId xmlns="" xmlns:a16="http://schemas.microsoft.com/office/drawing/2014/main" id="{31B66C04-2F00-46BA-BBF7-D69A49D1BB58}"/>
              </a:ext>
            </a:extLst>
          </p:cNvPr>
          <p:cNvSpPr txBox="1"/>
          <p:nvPr/>
        </p:nvSpPr>
        <p:spPr>
          <a:xfrm>
            <a:off x="1701079" y="4607688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AB91BFDA-6A63-4DC2-8B1D-44DE8B5121F5}"/>
              </a:ext>
            </a:extLst>
          </p:cNvPr>
          <p:cNvCxnSpPr>
            <a:cxnSpLocks/>
          </p:cNvCxnSpPr>
          <p:nvPr/>
        </p:nvCxnSpPr>
        <p:spPr>
          <a:xfrm>
            <a:off x="2876211" y="7807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AB781938-9983-482A-99C1-240025D42FE4}"/>
              </a:ext>
            </a:extLst>
          </p:cNvPr>
          <p:cNvCxnSpPr>
            <a:cxnSpLocks/>
          </p:cNvCxnSpPr>
          <p:nvPr/>
        </p:nvCxnSpPr>
        <p:spPr>
          <a:xfrm>
            <a:off x="3344780" y="79582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="" xmlns:a16="http://schemas.microsoft.com/office/drawing/2014/main" id="{0B20990D-38AC-46E6-8D20-8CC7D1C60CF2}"/>
              </a:ext>
            </a:extLst>
          </p:cNvPr>
          <p:cNvCxnSpPr>
            <a:cxnSpLocks/>
          </p:cNvCxnSpPr>
          <p:nvPr/>
        </p:nvCxnSpPr>
        <p:spPr>
          <a:xfrm>
            <a:off x="3762845" y="77263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="" xmlns:a16="http://schemas.microsoft.com/office/drawing/2014/main" id="{8DD0CA3F-C296-4BA8-B98B-9209636135F4}"/>
              </a:ext>
            </a:extLst>
          </p:cNvPr>
          <p:cNvCxnSpPr>
            <a:cxnSpLocks/>
          </p:cNvCxnSpPr>
          <p:nvPr/>
        </p:nvCxnSpPr>
        <p:spPr>
          <a:xfrm>
            <a:off x="4195978" y="81083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="" xmlns:a16="http://schemas.microsoft.com/office/drawing/2014/main" id="{3D680EBD-3FD2-4076-AE17-C370D594E07C}"/>
              </a:ext>
            </a:extLst>
          </p:cNvPr>
          <p:cNvCxnSpPr>
            <a:cxnSpLocks/>
          </p:cNvCxnSpPr>
          <p:nvPr/>
        </p:nvCxnSpPr>
        <p:spPr>
          <a:xfrm>
            <a:off x="4649799" y="803786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="" xmlns:a16="http://schemas.microsoft.com/office/drawing/2014/main" id="{B3798BB0-2935-4339-A952-65246164DB27}"/>
              </a:ext>
            </a:extLst>
          </p:cNvPr>
          <p:cNvCxnSpPr>
            <a:cxnSpLocks/>
          </p:cNvCxnSpPr>
          <p:nvPr/>
        </p:nvCxnSpPr>
        <p:spPr>
          <a:xfrm>
            <a:off x="5082612" y="802721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A59AD5F7-953D-4B6A-96F3-0DFB290DC17E}"/>
              </a:ext>
            </a:extLst>
          </p:cNvPr>
          <p:cNvCxnSpPr>
            <a:cxnSpLocks/>
          </p:cNvCxnSpPr>
          <p:nvPr/>
        </p:nvCxnSpPr>
        <p:spPr>
          <a:xfrm>
            <a:off x="5506191" y="787393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7CB9FF99-9BC3-408C-8458-DE9EBC579B5C}"/>
              </a:ext>
            </a:extLst>
          </p:cNvPr>
          <p:cNvCxnSpPr>
            <a:cxnSpLocks/>
          </p:cNvCxnSpPr>
          <p:nvPr/>
        </p:nvCxnSpPr>
        <p:spPr>
          <a:xfrm>
            <a:off x="5945264" y="831960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="" xmlns:a16="http://schemas.microsoft.com/office/drawing/2014/main" id="{6D5CB5B4-8B32-4072-B7FA-BA9415FD4312}"/>
              </a:ext>
            </a:extLst>
          </p:cNvPr>
          <p:cNvCxnSpPr>
            <a:cxnSpLocks/>
          </p:cNvCxnSpPr>
          <p:nvPr/>
        </p:nvCxnSpPr>
        <p:spPr>
          <a:xfrm>
            <a:off x="6370703" y="779277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="" xmlns:a16="http://schemas.microsoft.com/office/drawing/2014/main" id="{1E205E96-23AA-491E-87D0-5448CE4BC211}"/>
              </a:ext>
            </a:extLst>
          </p:cNvPr>
          <p:cNvCxnSpPr>
            <a:cxnSpLocks/>
          </p:cNvCxnSpPr>
          <p:nvPr/>
        </p:nvCxnSpPr>
        <p:spPr>
          <a:xfrm>
            <a:off x="6805586" y="835135"/>
            <a:ext cx="0" cy="377985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="" xmlns:a16="http://schemas.microsoft.com/office/drawing/2014/main" id="{3B6401E1-BF85-4AAD-B5C4-575C6ED30186}"/>
              </a:ext>
            </a:extLst>
          </p:cNvPr>
          <p:cNvCxnSpPr>
            <a:cxnSpLocks/>
          </p:cNvCxnSpPr>
          <p:nvPr/>
        </p:nvCxnSpPr>
        <p:spPr>
          <a:xfrm>
            <a:off x="7231025" y="782452"/>
            <a:ext cx="0" cy="385589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Google Shape;391;p33">
            <a:extLst>
              <a:ext uri="{FF2B5EF4-FFF2-40B4-BE49-F238E27FC236}">
                <a16:creationId xmlns="" xmlns:a16="http://schemas.microsoft.com/office/drawing/2014/main" id="{F4D4B465-FD35-46C9-AB10-DA7C31B36F6A}"/>
              </a:ext>
            </a:extLst>
          </p:cNvPr>
          <p:cNvSpPr txBox="1"/>
          <p:nvPr/>
        </p:nvSpPr>
        <p:spPr>
          <a:xfrm>
            <a:off x="2102090" y="4603557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6" name="Google Shape;391;p33">
            <a:extLst>
              <a:ext uri="{FF2B5EF4-FFF2-40B4-BE49-F238E27FC236}">
                <a16:creationId xmlns="" xmlns:a16="http://schemas.microsoft.com/office/drawing/2014/main" id="{90A9DE21-2220-41EF-9B4B-E6AF1C798619}"/>
              </a:ext>
            </a:extLst>
          </p:cNvPr>
          <p:cNvSpPr txBox="1"/>
          <p:nvPr/>
        </p:nvSpPr>
        <p:spPr>
          <a:xfrm>
            <a:off x="2569163" y="4604617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7" name="Google Shape;391;p33">
            <a:extLst>
              <a:ext uri="{FF2B5EF4-FFF2-40B4-BE49-F238E27FC236}">
                <a16:creationId xmlns="" xmlns:a16="http://schemas.microsoft.com/office/drawing/2014/main" id="{AD518586-69A7-4616-BC17-EA97E13A855D}"/>
              </a:ext>
            </a:extLst>
          </p:cNvPr>
          <p:cNvSpPr txBox="1"/>
          <p:nvPr/>
        </p:nvSpPr>
        <p:spPr>
          <a:xfrm>
            <a:off x="2977423" y="4605568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8" name="Google Shape;391;p33">
            <a:extLst>
              <a:ext uri="{FF2B5EF4-FFF2-40B4-BE49-F238E27FC236}">
                <a16:creationId xmlns="" xmlns:a16="http://schemas.microsoft.com/office/drawing/2014/main" id="{8BEC51A8-9B9B-41D0-96BB-7A8776DA386C}"/>
              </a:ext>
            </a:extLst>
          </p:cNvPr>
          <p:cNvSpPr txBox="1"/>
          <p:nvPr/>
        </p:nvSpPr>
        <p:spPr>
          <a:xfrm>
            <a:off x="3422374" y="460662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9" name="Google Shape;391;p33">
            <a:extLst>
              <a:ext uri="{FF2B5EF4-FFF2-40B4-BE49-F238E27FC236}">
                <a16:creationId xmlns="" xmlns:a16="http://schemas.microsoft.com/office/drawing/2014/main" id="{D19A6E7B-AB32-4F53-92B9-525DE9B86B7C}"/>
              </a:ext>
            </a:extLst>
          </p:cNvPr>
          <p:cNvSpPr txBox="1"/>
          <p:nvPr/>
        </p:nvSpPr>
        <p:spPr>
          <a:xfrm>
            <a:off x="3840210" y="4612599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0" name="Google Shape;391;p33">
            <a:extLst>
              <a:ext uri="{FF2B5EF4-FFF2-40B4-BE49-F238E27FC236}">
                <a16:creationId xmlns="" xmlns:a16="http://schemas.microsoft.com/office/drawing/2014/main" id="{A7BE7922-9B48-4E11-97DA-CE905B4D60A8}"/>
              </a:ext>
            </a:extLst>
          </p:cNvPr>
          <p:cNvSpPr txBox="1"/>
          <p:nvPr/>
        </p:nvSpPr>
        <p:spPr>
          <a:xfrm>
            <a:off x="4277785" y="4606286"/>
            <a:ext cx="630726" cy="23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8000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1" name="Google Shape;391;p33">
            <a:extLst>
              <a:ext uri="{FF2B5EF4-FFF2-40B4-BE49-F238E27FC236}">
                <a16:creationId xmlns="" xmlns:a16="http://schemas.microsoft.com/office/drawing/2014/main" id="{167C533C-0400-4749-96A4-987C0D50DD42}"/>
              </a:ext>
            </a:extLst>
          </p:cNvPr>
          <p:cNvSpPr txBox="1"/>
          <p:nvPr/>
        </p:nvSpPr>
        <p:spPr>
          <a:xfrm>
            <a:off x="4719044" y="4603512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9000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2" name="Google Shape;391;p33">
            <a:extLst>
              <a:ext uri="{FF2B5EF4-FFF2-40B4-BE49-F238E27FC236}">
                <a16:creationId xmlns="" xmlns:a16="http://schemas.microsoft.com/office/drawing/2014/main" id="{AD34B01B-053F-40A9-A7E1-041AEBFE3DF6}"/>
              </a:ext>
            </a:extLst>
          </p:cNvPr>
          <p:cNvSpPr txBox="1"/>
          <p:nvPr/>
        </p:nvSpPr>
        <p:spPr>
          <a:xfrm>
            <a:off x="5171369" y="460457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10000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3" name="Google Shape;391;p33">
            <a:extLst>
              <a:ext uri="{FF2B5EF4-FFF2-40B4-BE49-F238E27FC236}">
                <a16:creationId xmlns="" xmlns:a16="http://schemas.microsoft.com/office/drawing/2014/main" id="{F8B4925C-E50E-418A-9804-F6CF37756E0E}"/>
              </a:ext>
            </a:extLst>
          </p:cNvPr>
          <p:cNvSpPr txBox="1"/>
          <p:nvPr/>
        </p:nvSpPr>
        <p:spPr>
          <a:xfrm>
            <a:off x="5610968" y="4605630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11000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4" name="Google Shape;391;p33">
            <a:extLst>
              <a:ext uri="{FF2B5EF4-FFF2-40B4-BE49-F238E27FC236}">
                <a16:creationId xmlns="" xmlns:a16="http://schemas.microsoft.com/office/drawing/2014/main" id="{3E62900C-361A-4B05-85BB-88B00F095BFA}"/>
              </a:ext>
            </a:extLst>
          </p:cNvPr>
          <p:cNvSpPr txBox="1"/>
          <p:nvPr/>
        </p:nvSpPr>
        <p:spPr>
          <a:xfrm>
            <a:off x="6078039" y="4606689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12000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5" name="Google Shape;391;p33">
            <a:extLst>
              <a:ext uri="{FF2B5EF4-FFF2-40B4-BE49-F238E27FC236}">
                <a16:creationId xmlns="" xmlns:a16="http://schemas.microsoft.com/office/drawing/2014/main" id="{A51B0A9C-282D-4E3C-A06E-11A3FCB8A851}"/>
              </a:ext>
            </a:extLst>
          </p:cNvPr>
          <p:cNvSpPr txBox="1"/>
          <p:nvPr/>
        </p:nvSpPr>
        <p:spPr>
          <a:xfrm>
            <a:off x="6497252" y="4603916"/>
            <a:ext cx="613450" cy="23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13000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6" name="Google Shape;391;p33">
            <a:extLst>
              <a:ext uri="{FF2B5EF4-FFF2-40B4-BE49-F238E27FC236}">
                <a16:creationId xmlns="" xmlns:a16="http://schemas.microsoft.com/office/drawing/2014/main" id="{B8507EB8-88B6-4CD8-8468-1B44924F872C}"/>
              </a:ext>
            </a:extLst>
          </p:cNvPr>
          <p:cNvSpPr txBox="1"/>
          <p:nvPr/>
        </p:nvSpPr>
        <p:spPr>
          <a:xfrm>
            <a:off x="6971697" y="4597602"/>
            <a:ext cx="576920" cy="21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14000</a:t>
            </a:r>
            <a:endParaRPr sz="10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6" name="Google Shape;391;p33">
            <a:extLst>
              <a:ext uri="{FF2B5EF4-FFF2-40B4-BE49-F238E27FC236}">
                <a16:creationId xmlns="" xmlns:a16="http://schemas.microsoft.com/office/drawing/2014/main" id="{087E2632-88D3-46D2-9EE6-8F51A253E813}"/>
              </a:ext>
            </a:extLst>
          </p:cNvPr>
          <p:cNvSpPr txBox="1"/>
          <p:nvPr/>
        </p:nvSpPr>
        <p:spPr>
          <a:xfrm>
            <a:off x="172938" y="103297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analysis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7" name="Google Shape;391;p33">
            <a:extLst>
              <a:ext uri="{FF2B5EF4-FFF2-40B4-BE49-F238E27FC236}">
                <a16:creationId xmlns="" xmlns:a16="http://schemas.microsoft.com/office/drawing/2014/main" id="{D7BF4AB2-4C03-4ACA-A99E-2023C9560101}"/>
              </a:ext>
            </a:extLst>
          </p:cNvPr>
          <p:cNvSpPr txBox="1"/>
          <p:nvPr/>
        </p:nvSpPr>
        <p:spPr>
          <a:xfrm>
            <a:off x="137339" y="1278867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sz="16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statistics</a:t>
            </a:r>
            <a:endParaRPr sz="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9" name="Google Shape;391;p33">
            <a:extLst>
              <a:ext uri="{FF2B5EF4-FFF2-40B4-BE49-F238E27FC236}">
                <a16:creationId xmlns="" xmlns:a16="http://schemas.microsoft.com/office/drawing/2014/main" id="{5132504A-3399-4846-9A80-9AF848DEFEBF}"/>
              </a:ext>
            </a:extLst>
          </p:cNvPr>
          <p:cNvSpPr txBox="1"/>
          <p:nvPr/>
        </p:nvSpPr>
        <p:spPr>
          <a:xfrm>
            <a:off x="-40047" y="153573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computer science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0" name="Google Shape;391;p33">
            <a:extLst>
              <a:ext uri="{FF2B5EF4-FFF2-40B4-BE49-F238E27FC236}">
                <a16:creationId xmlns="" xmlns:a16="http://schemas.microsoft.com/office/drawing/2014/main" id="{CDF460B1-3E65-484E-9158-CE6FB0DF00DD}"/>
              </a:ext>
            </a:extLst>
          </p:cNvPr>
          <p:cNvSpPr txBox="1"/>
          <p:nvPr/>
        </p:nvSpPr>
        <p:spPr>
          <a:xfrm>
            <a:off x="-1947" y="178658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communication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1" name="Google Shape;391;p33">
            <a:extLst>
              <a:ext uri="{FF2B5EF4-FFF2-40B4-BE49-F238E27FC236}">
                <a16:creationId xmlns="" xmlns:a16="http://schemas.microsoft.com/office/drawing/2014/main" id="{A9D53D5D-AB07-444B-883F-D151BDFB07AD}"/>
              </a:ext>
            </a:extLst>
          </p:cNvPr>
          <p:cNvSpPr txBox="1"/>
          <p:nvPr/>
        </p:nvSpPr>
        <p:spPr>
          <a:xfrm>
            <a:off x="61514" y="2032474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mathematics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2" name="Google Shape;391;p33">
            <a:extLst>
              <a:ext uri="{FF2B5EF4-FFF2-40B4-BE49-F238E27FC236}">
                <a16:creationId xmlns="" xmlns:a16="http://schemas.microsoft.com/office/drawing/2014/main" id="{A49A62F5-F34A-4424-A722-89E1D6559736}"/>
              </a:ext>
            </a:extLst>
          </p:cNvPr>
          <p:cNvSpPr txBox="1"/>
          <p:nvPr/>
        </p:nvSpPr>
        <p:spPr>
          <a:xfrm>
            <a:off x="46274" y="228332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visualization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3" name="Google Shape;391;p33">
            <a:extLst>
              <a:ext uri="{FF2B5EF4-FFF2-40B4-BE49-F238E27FC236}">
                <a16:creationId xmlns="" xmlns:a16="http://schemas.microsoft.com/office/drawing/2014/main" id="{98347C26-323C-446B-B18D-AE8C9B752E3D}"/>
              </a:ext>
            </a:extLst>
          </p:cNvPr>
          <p:cNvSpPr txBox="1"/>
          <p:nvPr/>
        </p:nvSpPr>
        <p:spPr>
          <a:xfrm>
            <a:off x="36074" y="252411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AI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4" name="Google Shape;391;p33">
            <a:extLst>
              <a:ext uri="{FF2B5EF4-FFF2-40B4-BE49-F238E27FC236}">
                <a16:creationId xmlns="" xmlns:a16="http://schemas.microsoft.com/office/drawing/2014/main" id="{561CE9E8-2527-420B-90FE-EE81850C9DE5}"/>
              </a:ext>
            </a:extLst>
          </p:cNvPr>
          <p:cNvSpPr txBox="1"/>
          <p:nvPr/>
        </p:nvSpPr>
        <p:spPr>
          <a:xfrm>
            <a:off x="43694" y="2774971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deep learning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5" name="Google Shape;391;p33">
            <a:extLst>
              <a:ext uri="{FF2B5EF4-FFF2-40B4-BE49-F238E27FC236}">
                <a16:creationId xmlns="" xmlns:a16="http://schemas.microsoft.com/office/drawing/2014/main" id="{D75C67A9-C603-47E8-A3D3-A3CA4A91343C}"/>
              </a:ext>
            </a:extLst>
          </p:cNvPr>
          <p:cNvSpPr txBox="1"/>
          <p:nvPr/>
        </p:nvSpPr>
        <p:spPr>
          <a:xfrm>
            <a:off x="475" y="3020859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NLP composite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6" name="Google Shape;391;p33">
            <a:extLst>
              <a:ext uri="{FF2B5EF4-FFF2-40B4-BE49-F238E27FC236}">
                <a16:creationId xmlns="" xmlns:a16="http://schemas.microsoft.com/office/drawing/2014/main" id="{77BA2A5D-28E0-4784-BEB7-C6DFF2D68797}"/>
              </a:ext>
            </a:extLst>
          </p:cNvPr>
          <p:cNvSpPr txBox="1"/>
          <p:nvPr/>
        </p:nvSpPr>
        <p:spPr>
          <a:xfrm>
            <a:off x="-98585" y="3264094"/>
            <a:ext cx="1297937" cy="3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software development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7" name="Google Shape;391;p33">
            <a:extLst>
              <a:ext uri="{FF2B5EF4-FFF2-40B4-BE49-F238E27FC236}">
                <a16:creationId xmlns="" xmlns:a16="http://schemas.microsoft.com/office/drawing/2014/main" id="{3D26E86F-5813-4BD1-8FC5-3C765CC4E6FC}"/>
              </a:ext>
            </a:extLst>
          </p:cNvPr>
          <p:cNvSpPr txBox="1"/>
          <p:nvPr/>
        </p:nvSpPr>
        <p:spPr>
          <a:xfrm>
            <a:off x="21209" y="3498703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neural networks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8" name="Google Shape;391;p33">
            <a:extLst>
              <a:ext uri="{FF2B5EF4-FFF2-40B4-BE49-F238E27FC236}">
                <a16:creationId xmlns="" xmlns:a16="http://schemas.microsoft.com/office/drawing/2014/main" id="{DAC694C5-5AAC-40C5-8D33-712E7A48189F}"/>
              </a:ext>
            </a:extLst>
          </p:cNvPr>
          <p:cNvSpPr txBox="1"/>
          <p:nvPr/>
        </p:nvSpPr>
        <p:spPr>
          <a:xfrm>
            <a:off x="5969" y="3719078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engineering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9" name="Google Shape;391;p33">
            <a:extLst>
              <a:ext uri="{FF2B5EF4-FFF2-40B4-BE49-F238E27FC236}">
                <a16:creationId xmlns="" xmlns:a16="http://schemas.microsoft.com/office/drawing/2014/main" id="{81CDA22F-1404-4951-8FA2-B6BFB0E6A22C}"/>
              </a:ext>
            </a:extLst>
          </p:cNvPr>
          <p:cNvSpPr txBox="1"/>
          <p:nvPr/>
        </p:nvSpPr>
        <p:spPr>
          <a:xfrm>
            <a:off x="-67730" y="4003066"/>
            <a:ext cx="1297937" cy="48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>
              <a:buClr>
                <a:srgbClr val="FFFFFF"/>
              </a:buClr>
              <a:buSzPts val="2600"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project management</a:t>
            </a:r>
            <a:endParaRPr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1" name="Google Shape;392;p25">
            <a:extLst>
              <a:ext uri="{FF2B5EF4-FFF2-40B4-BE49-F238E27FC236}">
                <a16:creationId xmlns="" xmlns:a16="http://schemas.microsoft.com/office/drawing/2014/main" id="{699409B7-058E-4125-85F9-A788742EE15C}"/>
              </a:ext>
            </a:extLst>
          </p:cNvPr>
          <p:cNvSpPr txBox="1">
            <a:spLocks/>
          </p:cNvSpPr>
          <p:nvPr/>
        </p:nvSpPr>
        <p:spPr>
          <a:xfrm>
            <a:off x="463946" y="-34545"/>
            <a:ext cx="2136387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000"/>
            </a:pPr>
            <a:r>
              <a:rPr lang="th-TH" sz="2400" b="1" dirty="0">
                <a:solidFill>
                  <a:schemeClr val="bg1"/>
                </a:solidFill>
                <a:cs typeface="+mj-cs"/>
              </a:rPr>
              <a:t>คุณสมบัติ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135" name="Google Shape;834;p44">
            <a:extLst>
              <a:ext uri="{FF2B5EF4-FFF2-40B4-BE49-F238E27FC236}">
                <a16:creationId xmlns="" xmlns:a16="http://schemas.microsoft.com/office/drawing/2014/main" id="{6AE930C3-65F7-4FEC-8C23-12FD709A909C}"/>
              </a:ext>
            </a:extLst>
          </p:cNvPr>
          <p:cNvGrpSpPr/>
          <p:nvPr/>
        </p:nvGrpSpPr>
        <p:grpSpPr>
          <a:xfrm>
            <a:off x="126679" y="244684"/>
            <a:ext cx="315281" cy="211900"/>
            <a:chOff x="1244800" y="3717225"/>
            <a:chExt cx="449375" cy="302025"/>
          </a:xfrm>
        </p:grpSpPr>
        <p:sp>
          <p:nvSpPr>
            <p:cNvPr id="136" name="Google Shape;835;p44">
              <a:extLst>
                <a:ext uri="{FF2B5EF4-FFF2-40B4-BE49-F238E27FC236}">
                  <a16:creationId xmlns="" xmlns:a16="http://schemas.microsoft.com/office/drawing/2014/main" id="{C560AC94-E205-4720-BB56-F9D8E5E9627E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836;p44">
              <a:extLst>
                <a:ext uri="{FF2B5EF4-FFF2-40B4-BE49-F238E27FC236}">
                  <a16:creationId xmlns="" xmlns:a16="http://schemas.microsoft.com/office/drawing/2014/main" id="{0765FEC8-91F5-481B-A229-A4D93B5FBF20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837;p44">
              <a:extLst>
                <a:ext uri="{FF2B5EF4-FFF2-40B4-BE49-F238E27FC236}">
                  <a16:creationId xmlns="" xmlns:a16="http://schemas.microsoft.com/office/drawing/2014/main" id="{D50888DE-9D23-4969-8F26-D5DC9F6635A2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838;p44">
              <a:extLst>
                <a:ext uri="{FF2B5EF4-FFF2-40B4-BE49-F238E27FC236}">
                  <a16:creationId xmlns="" xmlns:a16="http://schemas.microsoft.com/office/drawing/2014/main" id="{830F0867-8F47-4CAC-9830-D0FD0E1AF4AA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839;p44">
              <a:extLst>
                <a:ext uri="{FF2B5EF4-FFF2-40B4-BE49-F238E27FC236}">
                  <a16:creationId xmlns="" xmlns:a16="http://schemas.microsoft.com/office/drawing/2014/main" id="{8C471EC6-BACD-44EF-9FF9-1DD77837A2B1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840;p44">
              <a:extLst>
                <a:ext uri="{FF2B5EF4-FFF2-40B4-BE49-F238E27FC236}">
                  <a16:creationId xmlns="" xmlns:a16="http://schemas.microsoft.com/office/drawing/2014/main" id="{A0708F32-AEAF-471F-846C-3B88F9AD65D6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699</Words>
  <Application>Microsoft Office PowerPoint</Application>
  <PresentationFormat>นำเสนอทางหน้าจอ (16:9)</PresentationFormat>
  <Paragraphs>255</Paragraphs>
  <Slides>20</Slides>
  <Notes>13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11</vt:i4>
      </vt:variant>
      <vt:variant>
        <vt:lpstr>ชุดรูปแบบ</vt:lpstr>
      </vt:variant>
      <vt:variant>
        <vt:i4>3</vt:i4>
      </vt:variant>
      <vt:variant>
        <vt:lpstr>ชื่อเรื่องภาพนิ่ง</vt:lpstr>
      </vt:variant>
      <vt:variant>
        <vt:i4>20</vt:i4>
      </vt:variant>
    </vt:vector>
  </HeadingPairs>
  <TitlesOfParts>
    <vt:vector size="34" baseType="lpstr">
      <vt:lpstr>Arial</vt:lpstr>
      <vt:lpstr>Angsana New</vt:lpstr>
      <vt:lpstr>Roboto Condensed Light</vt:lpstr>
      <vt:lpstr>TH SarabunPSK</vt:lpstr>
      <vt:lpstr>Arvo</vt:lpstr>
      <vt:lpstr>Kanit</vt:lpstr>
      <vt:lpstr>Tw Cen MT Condensed Extra Bold</vt:lpstr>
      <vt:lpstr>Calibri Light</vt:lpstr>
      <vt:lpstr>Roboto Condensed</vt:lpstr>
      <vt:lpstr>Wingdings</vt:lpstr>
      <vt:lpstr>Calibri</vt:lpstr>
      <vt:lpstr>Salerio template</vt:lpstr>
      <vt:lpstr>Salerio template</vt:lpstr>
      <vt:lpstr>Office Theme</vt:lpstr>
      <vt:lpstr> The Most in Demand Skills for Data Scientists </vt:lpstr>
      <vt:lpstr>Data Scientist ?</vt:lpstr>
      <vt:lpstr>งานนำเสนอ PowerPoint</vt:lpstr>
      <vt:lpstr>งานนำเสนอ PowerPoint</vt:lpstr>
      <vt:lpstr> สถานการณ์ Data Scientist</vt:lpstr>
      <vt:lpstr> สถานการณ์ Data Scientist ในไทย </vt:lpstr>
      <vt:lpstr>คุณสมบัติของ Data Scientist</vt:lpstr>
      <vt:lpstr>งานนำเสนอ PowerPoint</vt:lpstr>
      <vt:lpstr>งานนำเสนอ PowerPoint</vt:lpstr>
      <vt:lpstr>คุณสมบัติของ Data Scientist</vt:lpstr>
      <vt:lpstr>งานนำเสนอ PowerPoint</vt:lpstr>
      <vt:lpstr>งานนำเสนอ PowerPoint</vt:lpstr>
      <vt:lpstr>ภาษาที่ได้รับความนิยมมากสุด</vt:lpstr>
      <vt:lpstr>ภาษาที่ได้รับความนิยมมากสุด</vt:lpstr>
      <vt:lpstr>ภาษาที่ได้รับความนิยมมากสุด</vt:lpstr>
      <vt:lpstr>ภาษาที่ได้รับความนิยมมากสุด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Most in Demand Skills for Data Scientists</dc:title>
  <dc:creator>Chok 'kiki</dc:creator>
  <cp:lastModifiedBy>MaizMind</cp:lastModifiedBy>
  <cp:revision>62</cp:revision>
  <dcterms:modified xsi:type="dcterms:W3CDTF">2018-12-16T15:52:06Z</dcterms:modified>
</cp:coreProperties>
</file>